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3" r:id="rId10"/>
    <p:sldId id="262" r:id="rId11"/>
    <p:sldId id="268" r:id="rId12"/>
    <p:sldId id="267" r:id="rId13"/>
    <p:sldId id="270" r:id="rId14"/>
    <p:sldId id="272" r:id="rId15"/>
    <p:sldId id="274" r:id="rId16"/>
    <p:sldId id="275" r:id="rId17"/>
    <p:sldId id="276" r:id="rId18"/>
    <p:sldId id="266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57"/>
    <p:restoredTop sz="94678"/>
  </p:normalViewPr>
  <p:slideViewPr>
    <p:cSldViewPr snapToGrid="0">
      <p:cViewPr varScale="1">
        <p:scale>
          <a:sx n="107" d="100"/>
          <a:sy n="107" d="100"/>
        </p:scale>
        <p:origin x="19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D5082-B0FC-CF44-960E-5077620BA89D}" type="datetimeFigureOut">
              <a:rPr kumimoji="1" lang="ko-KR" altLang="en-US" smtClean="0"/>
              <a:t>2024. 3. 18.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94C67-5C96-634C-81F9-9AF5C1BDFA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563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194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7429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4429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490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0365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6438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9">
            <a:extLst>
              <a:ext uri="{FF2B5EF4-FFF2-40B4-BE49-F238E27FC236}">
                <a16:creationId xmlns:a16="http://schemas.microsoft.com/office/drawing/2014/main" id="{13360351-9225-4EEB-88D5-66215D852F50}"/>
              </a:ext>
            </a:extLst>
          </p:cNvPr>
          <p:cNvSpPr/>
          <p:nvPr userDrawn="1"/>
        </p:nvSpPr>
        <p:spPr>
          <a:xfrm>
            <a:off x="2012954" y="983643"/>
            <a:ext cx="8166091" cy="414866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grpSp>
        <p:nvGrpSpPr>
          <p:cNvPr id="8" name="组合 12">
            <a:extLst>
              <a:ext uri="{FF2B5EF4-FFF2-40B4-BE49-F238E27FC236}">
                <a16:creationId xmlns:a16="http://schemas.microsoft.com/office/drawing/2014/main" id="{E879F7B5-BCBD-44C9-A3AB-C736D1E20A78}"/>
              </a:ext>
            </a:extLst>
          </p:cNvPr>
          <p:cNvGrpSpPr/>
          <p:nvPr userDrawn="1"/>
        </p:nvGrpSpPr>
        <p:grpSpPr>
          <a:xfrm>
            <a:off x="9095354" y="3872026"/>
            <a:ext cx="1461896" cy="1628775"/>
            <a:chOff x="7539420" y="1380419"/>
            <a:chExt cx="1461896" cy="1628775"/>
          </a:xfrm>
        </p:grpSpPr>
        <p:cxnSp>
          <p:nvCxnSpPr>
            <p:cNvPr id="9" name="直接连接符 88">
              <a:extLst>
                <a:ext uri="{FF2B5EF4-FFF2-40B4-BE49-F238E27FC236}">
                  <a16:creationId xmlns:a16="http://schemas.microsoft.com/office/drawing/2014/main" id="{570D72B0-F691-41CD-8706-8276A11536B0}"/>
                </a:ext>
              </a:extLst>
            </p:cNvPr>
            <p:cNvCxnSpPr/>
            <p:nvPr/>
          </p:nvCxnSpPr>
          <p:spPr>
            <a:xfrm flipH="1">
              <a:off x="7539420" y="1789994"/>
              <a:ext cx="1305316" cy="1219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2">
              <a:extLst>
                <a:ext uri="{FF2B5EF4-FFF2-40B4-BE49-F238E27FC236}">
                  <a16:creationId xmlns:a16="http://schemas.microsoft.com/office/drawing/2014/main" id="{F5CDB261-63EC-4905-8EE8-8167046DC1BD}"/>
                </a:ext>
              </a:extLst>
            </p:cNvPr>
            <p:cNvCxnSpPr/>
            <p:nvPr/>
          </p:nvCxnSpPr>
          <p:spPr>
            <a:xfrm flipH="1">
              <a:off x="8230848" y="1951919"/>
              <a:ext cx="723096" cy="663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94">
              <a:extLst>
                <a:ext uri="{FF2B5EF4-FFF2-40B4-BE49-F238E27FC236}">
                  <a16:creationId xmlns:a16="http://schemas.microsoft.com/office/drawing/2014/main" id="{1FCB8772-6E49-41C4-8CC7-24C6D65C6F3D}"/>
                </a:ext>
              </a:extLst>
            </p:cNvPr>
            <p:cNvCxnSpPr/>
            <p:nvPr/>
          </p:nvCxnSpPr>
          <p:spPr>
            <a:xfrm flipH="1">
              <a:off x="7779845" y="1380419"/>
              <a:ext cx="1221471" cy="1133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0">
            <a:extLst>
              <a:ext uri="{FF2B5EF4-FFF2-40B4-BE49-F238E27FC236}">
                <a16:creationId xmlns:a16="http://schemas.microsoft.com/office/drawing/2014/main" id="{73BACDC0-2A1E-4623-AA16-A158CFB9EA1E}"/>
              </a:ext>
            </a:extLst>
          </p:cNvPr>
          <p:cNvGrpSpPr/>
          <p:nvPr userDrawn="1"/>
        </p:nvGrpSpPr>
        <p:grpSpPr>
          <a:xfrm>
            <a:off x="1394324" y="652572"/>
            <a:ext cx="1461896" cy="1628775"/>
            <a:chOff x="3403400" y="174498"/>
            <a:chExt cx="1461896" cy="1628775"/>
          </a:xfrm>
        </p:grpSpPr>
        <p:cxnSp>
          <p:nvCxnSpPr>
            <p:cNvPr id="13" name="直接连接符 98">
              <a:extLst>
                <a:ext uri="{FF2B5EF4-FFF2-40B4-BE49-F238E27FC236}">
                  <a16:creationId xmlns:a16="http://schemas.microsoft.com/office/drawing/2014/main" id="{88D164A6-E249-41C0-841F-E11EC172E820}"/>
                </a:ext>
              </a:extLst>
            </p:cNvPr>
            <p:cNvCxnSpPr/>
            <p:nvPr/>
          </p:nvCxnSpPr>
          <p:spPr>
            <a:xfrm flipH="1">
              <a:off x="3403400" y="584073"/>
              <a:ext cx="1305316" cy="1219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99">
              <a:extLst>
                <a:ext uri="{FF2B5EF4-FFF2-40B4-BE49-F238E27FC236}">
                  <a16:creationId xmlns:a16="http://schemas.microsoft.com/office/drawing/2014/main" id="{F6A85608-8D5D-4346-8E1F-B8B2B073A644}"/>
                </a:ext>
              </a:extLst>
            </p:cNvPr>
            <p:cNvCxnSpPr/>
            <p:nvPr/>
          </p:nvCxnSpPr>
          <p:spPr>
            <a:xfrm flipH="1">
              <a:off x="4094828" y="745998"/>
              <a:ext cx="723096" cy="663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00">
              <a:extLst>
                <a:ext uri="{FF2B5EF4-FFF2-40B4-BE49-F238E27FC236}">
                  <a16:creationId xmlns:a16="http://schemas.microsoft.com/office/drawing/2014/main" id="{079C3100-2CE3-4C83-ACD8-2581558A6662}"/>
                </a:ext>
              </a:extLst>
            </p:cNvPr>
            <p:cNvCxnSpPr/>
            <p:nvPr/>
          </p:nvCxnSpPr>
          <p:spPr>
            <a:xfrm flipH="1">
              <a:off x="3643825" y="174498"/>
              <a:ext cx="1221471" cy="1133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07">
            <a:extLst>
              <a:ext uri="{FF2B5EF4-FFF2-40B4-BE49-F238E27FC236}">
                <a16:creationId xmlns:a16="http://schemas.microsoft.com/office/drawing/2014/main" id="{4D21540C-CF27-46D5-B080-EA59D4E72356}"/>
              </a:ext>
            </a:extLst>
          </p:cNvPr>
          <p:cNvGrpSpPr/>
          <p:nvPr userDrawn="1"/>
        </p:nvGrpSpPr>
        <p:grpSpPr>
          <a:xfrm>
            <a:off x="1852800" y="3818495"/>
            <a:ext cx="544945" cy="1522170"/>
            <a:chOff x="1145309" y="2615721"/>
            <a:chExt cx="544945" cy="1522170"/>
          </a:xfrm>
        </p:grpSpPr>
        <p:cxnSp>
          <p:nvCxnSpPr>
            <p:cNvPr id="17" name="直接连接符 104">
              <a:extLst>
                <a:ext uri="{FF2B5EF4-FFF2-40B4-BE49-F238E27FC236}">
                  <a16:creationId xmlns:a16="http://schemas.microsoft.com/office/drawing/2014/main" id="{1EE75182-864A-4123-B9E9-8E1AE87885A4}"/>
                </a:ext>
              </a:extLst>
            </p:cNvPr>
            <p:cNvCxnSpPr/>
            <p:nvPr/>
          </p:nvCxnSpPr>
          <p:spPr>
            <a:xfrm flipH="1">
              <a:off x="1145309" y="2615721"/>
              <a:ext cx="0" cy="15221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06">
              <a:extLst>
                <a:ext uri="{FF2B5EF4-FFF2-40B4-BE49-F238E27FC236}">
                  <a16:creationId xmlns:a16="http://schemas.microsoft.com/office/drawing/2014/main" id="{CECF531E-7CE0-4E61-A4CC-16E4F1F84394}"/>
                </a:ext>
              </a:extLst>
            </p:cNvPr>
            <p:cNvCxnSpPr/>
            <p:nvPr/>
          </p:nvCxnSpPr>
          <p:spPr>
            <a:xfrm>
              <a:off x="1145309" y="4137891"/>
              <a:ext cx="5449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08">
            <a:extLst>
              <a:ext uri="{FF2B5EF4-FFF2-40B4-BE49-F238E27FC236}">
                <a16:creationId xmlns:a16="http://schemas.microsoft.com/office/drawing/2014/main" id="{736B2927-C391-4205-A6CB-244136B90F80}"/>
              </a:ext>
            </a:extLst>
          </p:cNvPr>
          <p:cNvGrpSpPr/>
          <p:nvPr userDrawn="1"/>
        </p:nvGrpSpPr>
        <p:grpSpPr>
          <a:xfrm rot="16200000" flipH="1">
            <a:off x="9305641" y="340684"/>
            <a:ext cx="544945" cy="1522170"/>
            <a:chOff x="1145309" y="2615721"/>
            <a:chExt cx="544945" cy="1522170"/>
          </a:xfrm>
        </p:grpSpPr>
        <p:cxnSp>
          <p:nvCxnSpPr>
            <p:cNvPr id="20" name="直接连接符 109">
              <a:extLst>
                <a:ext uri="{FF2B5EF4-FFF2-40B4-BE49-F238E27FC236}">
                  <a16:creationId xmlns:a16="http://schemas.microsoft.com/office/drawing/2014/main" id="{870F1F50-4423-49F9-8C3A-B45C5EE7BD23}"/>
                </a:ext>
              </a:extLst>
            </p:cNvPr>
            <p:cNvCxnSpPr/>
            <p:nvPr/>
          </p:nvCxnSpPr>
          <p:spPr>
            <a:xfrm flipH="1">
              <a:off x="1145309" y="2615721"/>
              <a:ext cx="0" cy="15221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110">
              <a:extLst>
                <a:ext uri="{FF2B5EF4-FFF2-40B4-BE49-F238E27FC236}">
                  <a16:creationId xmlns:a16="http://schemas.microsoft.com/office/drawing/2014/main" id="{5A21485E-05EC-4BD7-8709-F1DFBEECBE60}"/>
                </a:ext>
              </a:extLst>
            </p:cNvPr>
            <p:cNvCxnSpPr/>
            <p:nvPr/>
          </p:nvCxnSpPr>
          <p:spPr>
            <a:xfrm>
              <a:off x="1145309" y="4137891"/>
              <a:ext cx="5449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8">
            <a:extLst>
              <a:ext uri="{FF2B5EF4-FFF2-40B4-BE49-F238E27FC236}">
                <a16:creationId xmlns:a16="http://schemas.microsoft.com/office/drawing/2014/main" id="{F247ECC4-07A9-4BB1-9C86-D7B7B900C4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925" y="3147971"/>
            <a:ext cx="4666565" cy="1934400"/>
          </a:xfrm>
          <a:prstGeom prst="rect">
            <a:avLst/>
          </a:prstGeom>
          <a:ln>
            <a:noFill/>
          </a:ln>
        </p:spPr>
      </p:pic>
      <p:sp>
        <p:nvSpPr>
          <p:cNvPr id="23" name="제목 22">
            <a:extLst>
              <a:ext uri="{FF2B5EF4-FFF2-40B4-BE49-F238E27FC236}">
                <a16:creationId xmlns:a16="http://schemas.microsoft.com/office/drawing/2014/main" id="{A4E730A3-DBD5-4C14-AF1B-CC3133F6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6476"/>
            <a:ext cx="12192000" cy="885630"/>
          </a:xfrm>
        </p:spPr>
        <p:txBody>
          <a:bodyPr anchor="ctr">
            <a:normAutofit/>
          </a:bodyPr>
          <a:lstStyle>
            <a:lvl1pPr algn="ctr">
              <a:defRPr sz="5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538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R" altLang="en-US" sz="2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O" altLang="ko-KO" sz="22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R" altLang="en-US" sz="2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0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43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ko-KR" altLang="en-US" sz="39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89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>
            <a:extLst>
              <a:ext uri="{FF2B5EF4-FFF2-40B4-BE49-F238E27FC236}">
                <a16:creationId xmlns:a16="http://schemas.microsoft.com/office/drawing/2014/main" id="{69C685E4-6FC0-439B-B216-BE016384E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138" y="1864884"/>
            <a:ext cx="3773288" cy="1564116"/>
          </a:xfrm>
          <a:prstGeom prst="rect">
            <a:avLst/>
          </a:prstGeom>
          <a:ln>
            <a:noFill/>
          </a:ln>
        </p:spPr>
      </p:pic>
      <p:sp>
        <p:nvSpPr>
          <p:cNvPr id="8" name="矩形 2">
            <a:extLst>
              <a:ext uri="{FF2B5EF4-FFF2-40B4-BE49-F238E27FC236}">
                <a16:creationId xmlns:a16="http://schemas.microsoft.com/office/drawing/2014/main" id="{07929ADF-EAE7-414B-8319-22909929CDFF}"/>
              </a:ext>
            </a:extLst>
          </p:cNvPr>
          <p:cNvSpPr/>
          <p:nvPr userDrawn="1"/>
        </p:nvSpPr>
        <p:spPr>
          <a:xfrm>
            <a:off x="1701800" y="3429000"/>
            <a:ext cx="8407400" cy="3429000"/>
          </a:xfrm>
          <a:prstGeom prst="rect">
            <a:avLst/>
          </a:prstGeom>
          <a:solidFill>
            <a:srgbClr val="7EC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8689C383-A119-4309-A7C6-EC1D667D5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algn="ctr">
              <a:defRPr sz="36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5862D40-2A3C-487A-8E1F-3DD8DA21C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5755" y="4203763"/>
            <a:ext cx="5340489" cy="1879473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52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DB31-2446-4A16-AD55-6F451128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566138" cy="42618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875A6B-D4D9-465D-8C8B-9A563BBE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1D453C-F6DB-46A0-982B-7F1E924D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24274E-F2A9-4195-8339-B05E1ADF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02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72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ko-KR" altLang="en-US" sz="32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89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06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64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82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0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38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FB707-51CC-497D-8895-49688B5E2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7016"/>
            <a:ext cx="12192000" cy="1219196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Arial Rounded MT Bold" panose="020F0704030504030204" pitchFamily="34" charset="0"/>
              </a:rPr>
              <a:t>BBANG</a:t>
            </a:r>
            <a:r>
              <a:rPr lang="ko-KR" altLang="en-US" sz="4800" dirty="0"/>
              <a:t>끗 캠페인 </a:t>
            </a:r>
            <a:r>
              <a:rPr lang="en-US" altLang="ko-KR" sz="4800" dirty="0">
                <a:latin typeface="Arial Rounded MT Bold" panose="020F0704030504030204" pitchFamily="34" charset="0"/>
              </a:rPr>
              <a:t>Project</a:t>
            </a:r>
            <a:endParaRPr lang="ko-KR" altLang="en-US" sz="48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995C2-4ADB-4466-BCD3-6BB1AE886A30}"/>
              </a:ext>
            </a:extLst>
          </p:cNvPr>
          <p:cNvSpPr txBox="1"/>
          <p:nvPr/>
        </p:nvSpPr>
        <p:spPr>
          <a:xfrm>
            <a:off x="4490432" y="1517684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 캠페인 게시판 웹 서비스</a:t>
            </a:r>
          </a:p>
        </p:txBody>
      </p:sp>
    </p:spTree>
    <p:extLst>
      <p:ext uri="{BB962C8B-B14F-4D97-AF65-F5344CB8AC3E}">
        <p14:creationId xmlns:p14="http://schemas.microsoft.com/office/powerpoint/2010/main" val="36362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F9419-C650-4254-AB9C-3FE676C8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기능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7A7F3-F4A4-4F26-9993-8FCC40E94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82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899022" cy="42618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-</a:t>
            </a:r>
            <a:r>
              <a:rPr lang="ko-KR" altLang="en-US" dirty="0">
                <a:latin typeface="맑은고딕"/>
              </a:rPr>
              <a:t> 메인</a:t>
            </a:r>
          </a:p>
        </p:txBody>
      </p:sp>
      <p:pic>
        <p:nvPicPr>
          <p:cNvPr id="3" name="그림 2" descr="텍스트, 스크린샷, 운영 체제, 웹 페이지이(가) 표시된 사진&#10;&#10;자동 생성된 설명">
            <a:extLst>
              <a:ext uri="{FF2B5EF4-FFF2-40B4-BE49-F238E27FC236}">
                <a16:creationId xmlns:a16="http://schemas.microsoft.com/office/drawing/2014/main" id="{EA63AF52-90DC-53CB-4DE7-A760BEA02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34" y="292579"/>
            <a:ext cx="3118186" cy="6272842"/>
          </a:xfrm>
          <a:prstGeom prst="rect">
            <a:avLst/>
          </a:prstGeom>
        </p:spPr>
      </p:pic>
      <p:sp>
        <p:nvSpPr>
          <p:cNvPr id="5" name="右箭头 54">
            <a:extLst>
              <a:ext uri="{FF2B5EF4-FFF2-40B4-BE49-F238E27FC236}">
                <a16:creationId xmlns:a16="http://schemas.microsoft.com/office/drawing/2014/main" id="{BCA69AC8-3FB7-8AA2-BE8D-EC533BE74BD4}"/>
              </a:ext>
            </a:extLst>
          </p:cNvPr>
          <p:cNvSpPr/>
          <p:nvPr/>
        </p:nvSpPr>
        <p:spPr>
          <a:xfrm rot="10800000">
            <a:off x="5292083" y="2634016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9" name="右箭头 54">
            <a:extLst>
              <a:ext uri="{FF2B5EF4-FFF2-40B4-BE49-F238E27FC236}">
                <a16:creationId xmlns:a16="http://schemas.microsoft.com/office/drawing/2014/main" id="{9E5C9661-C797-611A-39D6-FE055512F6F8}"/>
              </a:ext>
            </a:extLst>
          </p:cNvPr>
          <p:cNvSpPr/>
          <p:nvPr/>
        </p:nvSpPr>
        <p:spPr>
          <a:xfrm rot="10800000">
            <a:off x="5292083" y="4640236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0B6A71-BEEA-6730-9E05-D92B1B64EE80}"/>
              </a:ext>
            </a:extLst>
          </p:cNvPr>
          <p:cNvSpPr txBox="1"/>
          <p:nvPr/>
        </p:nvSpPr>
        <p:spPr>
          <a:xfrm>
            <a:off x="2342179" y="2560274"/>
            <a:ext cx="26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</p:spTree>
    <p:extLst>
      <p:ext uri="{BB962C8B-B14F-4D97-AF65-F5344CB8AC3E}">
        <p14:creationId xmlns:p14="http://schemas.microsoft.com/office/powerpoint/2010/main" val="1235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글 목록</a:t>
            </a:r>
          </a:p>
        </p:txBody>
      </p:sp>
      <p:pic>
        <p:nvPicPr>
          <p:cNvPr id="6" name="그림 5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74925EC7-A5BF-E3E6-4F4B-31B56ECB6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16" y="771294"/>
            <a:ext cx="3867343" cy="5746736"/>
          </a:xfrm>
          <a:prstGeom prst="rect">
            <a:avLst/>
          </a:prstGeom>
        </p:spPr>
      </p:pic>
      <p:pic>
        <p:nvPicPr>
          <p:cNvPr id="8" name="그림 7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ACBF37CB-C52A-5B4D-82EB-2CB68F618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0" y="862649"/>
            <a:ext cx="3920335" cy="1241552"/>
          </a:xfrm>
          <a:prstGeom prst="rect">
            <a:avLst/>
          </a:prstGeom>
        </p:spPr>
      </p:pic>
      <p:pic>
        <p:nvPicPr>
          <p:cNvPr id="14" name="그림 13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B0671674-DD03-4493-9608-6F8DC3475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77" y="2516562"/>
            <a:ext cx="3453762" cy="861446"/>
          </a:xfrm>
          <a:prstGeom prst="rect">
            <a:avLst/>
          </a:prstGeom>
        </p:spPr>
      </p:pic>
      <p:pic>
        <p:nvPicPr>
          <p:cNvPr id="16" name="그림 15" descr="폰트,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F896EEA7-DFCA-3D24-C9AC-AF5694F409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77" y="4543598"/>
            <a:ext cx="2693307" cy="77060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2947CA1B-9717-B0C3-E989-D9F339EF3433}"/>
              </a:ext>
            </a:extLst>
          </p:cNvPr>
          <p:cNvGrpSpPr/>
          <p:nvPr/>
        </p:nvGrpSpPr>
        <p:grpSpPr>
          <a:xfrm>
            <a:off x="1630602" y="1796424"/>
            <a:ext cx="596127" cy="307777"/>
            <a:chOff x="1522374" y="1735254"/>
            <a:chExt cx="596127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14AD64-EC0D-19EE-5C26-DEBFA1FC4237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AA9762C-2EFC-B734-0DA8-777C0D717EB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6D386AC-2958-C947-83C8-AABE59C85FE0}"/>
              </a:ext>
            </a:extLst>
          </p:cNvPr>
          <p:cNvGrpSpPr/>
          <p:nvPr/>
        </p:nvGrpSpPr>
        <p:grpSpPr>
          <a:xfrm>
            <a:off x="1630602" y="3633171"/>
            <a:ext cx="1354347" cy="307777"/>
            <a:chOff x="1522374" y="1735254"/>
            <a:chExt cx="1354347" cy="3077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B750FB-7048-5DCD-1DF1-BCA2B4EE65FB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FD6DE05-6E77-FD49-3775-49495ED0F65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8EA8DE7-E655-D552-33FF-26A75814AC9F}"/>
              </a:ext>
            </a:extLst>
          </p:cNvPr>
          <p:cNvGrpSpPr/>
          <p:nvPr/>
        </p:nvGrpSpPr>
        <p:grpSpPr>
          <a:xfrm>
            <a:off x="1630602" y="5414197"/>
            <a:ext cx="1314272" cy="307777"/>
            <a:chOff x="1522374" y="1735254"/>
            <a:chExt cx="1314272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597D37-50D2-408F-D726-46B30BE70CA2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en-US" altLang="ko-KR" sz="1400" dirty="0">
                <a:solidFill>
                  <a:srgbClr val="0D0D0D"/>
                </a:solidFill>
                <a:latin typeface="Söhne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1B46089-23DE-9610-8FC0-5863C926E14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右箭头 54">
            <a:extLst>
              <a:ext uri="{FF2B5EF4-FFF2-40B4-BE49-F238E27FC236}">
                <a16:creationId xmlns:a16="http://schemas.microsoft.com/office/drawing/2014/main" id="{7B094C33-482E-8855-1318-895FA1C722C4}"/>
              </a:ext>
            </a:extLst>
          </p:cNvPr>
          <p:cNvSpPr/>
          <p:nvPr/>
        </p:nvSpPr>
        <p:spPr>
          <a:xfrm rot="10800000">
            <a:off x="5447271" y="31880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89357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글쓰기</a:t>
            </a:r>
          </a:p>
        </p:txBody>
      </p:sp>
      <p:pic>
        <p:nvPicPr>
          <p:cNvPr id="2" name="그림 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211FFBD-6BC2-3C42-F1A0-019FA2BF7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107" y="862649"/>
            <a:ext cx="4229603" cy="5285767"/>
          </a:xfrm>
          <a:prstGeom prst="rect">
            <a:avLst/>
          </a:prstGeom>
        </p:spPr>
      </p:pic>
      <p:pic>
        <p:nvPicPr>
          <p:cNvPr id="7" name="그림 6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86800E60-6480-A34C-3404-66EC7F3F6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63" y="4115185"/>
            <a:ext cx="3279058" cy="99148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4B3FF29-8F56-DDBF-5470-4200DA5C9F3B}"/>
              </a:ext>
            </a:extLst>
          </p:cNvPr>
          <p:cNvGrpSpPr/>
          <p:nvPr/>
        </p:nvGrpSpPr>
        <p:grpSpPr>
          <a:xfrm>
            <a:off x="1630602" y="3317146"/>
            <a:ext cx="1021179" cy="307777"/>
            <a:chOff x="1522374" y="1735254"/>
            <a:chExt cx="102117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AF8484-5D0F-FE5C-9F8F-062FDD72601D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EF5C162-D42B-C675-C892-3CC980B6B71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8684778-D1A8-0239-F4A0-94FABAD9EE42}"/>
              </a:ext>
            </a:extLst>
          </p:cNvPr>
          <p:cNvGrpSpPr/>
          <p:nvPr/>
        </p:nvGrpSpPr>
        <p:grpSpPr>
          <a:xfrm>
            <a:off x="1630602" y="5332061"/>
            <a:ext cx="1376790" cy="307777"/>
            <a:chOff x="1522374" y="1735254"/>
            <a:chExt cx="1376790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816C55-83F0-F241-B39A-29C4EFA365B6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3150177-8D1D-79DA-D8B9-02BA2ACC972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C02B4C6-9E7E-F4DD-542E-4BB999B3E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52" y="1426997"/>
            <a:ext cx="3209270" cy="1697304"/>
          </a:xfrm>
          <a:prstGeom prst="rect">
            <a:avLst/>
          </a:prstGeom>
        </p:spPr>
      </p:pic>
      <p:sp>
        <p:nvSpPr>
          <p:cNvPr id="3" name="右箭头 54">
            <a:extLst>
              <a:ext uri="{FF2B5EF4-FFF2-40B4-BE49-F238E27FC236}">
                <a16:creationId xmlns:a16="http://schemas.microsoft.com/office/drawing/2014/main" id="{95EB418C-F80E-44D8-7C8B-909E7BA55CC0}"/>
              </a:ext>
            </a:extLst>
          </p:cNvPr>
          <p:cNvSpPr/>
          <p:nvPr/>
        </p:nvSpPr>
        <p:spPr>
          <a:xfrm rot="10800000">
            <a:off x="5447271" y="31880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54293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글쓰기</a:t>
            </a:r>
          </a:p>
        </p:txBody>
      </p:sp>
      <p:sp>
        <p:nvSpPr>
          <p:cNvPr id="9" name="右箭头 54">
            <a:extLst>
              <a:ext uri="{FF2B5EF4-FFF2-40B4-BE49-F238E27FC236}">
                <a16:creationId xmlns:a16="http://schemas.microsoft.com/office/drawing/2014/main" id="{BAA6CD7D-4A57-C8E4-DE98-AF2F8B75250C}"/>
              </a:ext>
            </a:extLst>
          </p:cNvPr>
          <p:cNvSpPr/>
          <p:nvPr/>
        </p:nvSpPr>
        <p:spPr>
          <a:xfrm rot="10800000">
            <a:off x="5447271" y="31880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4B3FF29-8F56-DDBF-5470-4200DA5C9F3B}"/>
              </a:ext>
            </a:extLst>
          </p:cNvPr>
          <p:cNvGrpSpPr/>
          <p:nvPr/>
        </p:nvGrpSpPr>
        <p:grpSpPr>
          <a:xfrm>
            <a:off x="1976481" y="3317146"/>
            <a:ext cx="1237328" cy="307777"/>
            <a:chOff x="1522374" y="1735254"/>
            <a:chExt cx="1237328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AF8484-5D0F-FE5C-9F8F-062FDD72601D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EF5C162-D42B-C675-C892-3CC980B6B71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60CC6D4-8372-5EF7-5866-01A0A4676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65" y="3831979"/>
            <a:ext cx="2821482" cy="211700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799E4B5-6178-5A70-16C4-D1FAE71FB10F}"/>
              </a:ext>
            </a:extLst>
          </p:cNvPr>
          <p:cNvGrpSpPr/>
          <p:nvPr/>
        </p:nvGrpSpPr>
        <p:grpSpPr>
          <a:xfrm>
            <a:off x="1976481" y="6050323"/>
            <a:ext cx="1237328" cy="307777"/>
            <a:chOff x="1522374" y="1735254"/>
            <a:chExt cx="1237328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BE4C1B-6960-4D89-436D-D84545CDF73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ECA340A-1243-F26D-F020-A6FF5334DC0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5" name="그림 14" descr="텍스트, 소프트웨어, 웹 페이지, 컴퓨터 아이콘이(가) 표시된 사진&#10;&#10;자동 생성된 설명">
            <a:extLst>
              <a:ext uri="{FF2B5EF4-FFF2-40B4-BE49-F238E27FC236}">
                <a16:creationId xmlns:a16="http://schemas.microsoft.com/office/drawing/2014/main" id="{9E4FDD5C-90BB-F566-1B93-B7251F62B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909" y="569882"/>
            <a:ext cx="3935912" cy="5862437"/>
          </a:xfrm>
          <a:prstGeom prst="rect">
            <a:avLst/>
          </a:prstGeom>
        </p:spPr>
      </p:pic>
      <p:pic>
        <p:nvPicPr>
          <p:cNvPr id="20" name="그림 19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AE86EB7-2F93-6189-57B7-CD5E86F7A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83" y="1168400"/>
            <a:ext cx="2746963" cy="198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수정</a:t>
            </a:r>
          </a:p>
        </p:txBody>
      </p:sp>
      <p:sp>
        <p:nvSpPr>
          <p:cNvPr id="9" name="右箭头 54">
            <a:extLst>
              <a:ext uri="{FF2B5EF4-FFF2-40B4-BE49-F238E27FC236}">
                <a16:creationId xmlns:a16="http://schemas.microsoft.com/office/drawing/2014/main" id="{BAA6CD7D-4A57-C8E4-DE98-AF2F8B75250C}"/>
              </a:ext>
            </a:extLst>
          </p:cNvPr>
          <p:cNvSpPr/>
          <p:nvPr/>
        </p:nvSpPr>
        <p:spPr>
          <a:xfrm rot="10800000">
            <a:off x="5447271" y="31880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pic>
        <p:nvPicPr>
          <p:cNvPr id="2" name="그림 1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B6031D8D-0D0C-9A00-A663-EB4A57F97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08" y="567056"/>
            <a:ext cx="3935912" cy="586243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4C14EA1-1400-80B0-E744-6D863791F1FC}"/>
              </a:ext>
            </a:extLst>
          </p:cNvPr>
          <p:cNvGrpSpPr/>
          <p:nvPr/>
        </p:nvGrpSpPr>
        <p:grpSpPr>
          <a:xfrm>
            <a:off x="1884255" y="2865772"/>
            <a:ext cx="1763113" cy="307777"/>
            <a:chOff x="1522374" y="1735254"/>
            <a:chExt cx="1763113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A156E1-7D7E-B222-5A60-D6806AE7D46E}"/>
                </a:ext>
              </a:extLst>
            </p:cNvPr>
            <p:cNvSpPr txBox="1"/>
            <p:nvPr/>
          </p:nvSpPr>
          <p:spPr>
            <a:xfrm>
              <a:off x="1574762" y="1735254"/>
              <a:ext cx="1710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저장된 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데이터 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39C4A19-834E-CEA7-42FE-C9D95B002CC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BBCD6B-8376-AD78-C1DD-27F9205BC5B6}"/>
              </a:ext>
            </a:extLst>
          </p:cNvPr>
          <p:cNvGrpSpPr/>
          <p:nvPr/>
        </p:nvGrpSpPr>
        <p:grpSpPr>
          <a:xfrm>
            <a:off x="1874637" y="3417367"/>
            <a:ext cx="2720106" cy="307777"/>
            <a:chOff x="1522374" y="1735254"/>
            <a:chExt cx="2720106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58283A-DB8A-1BB6-8D72-BDD1BBC642D5}"/>
                </a:ext>
              </a:extLst>
            </p:cNvPr>
            <p:cNvSpPr txBox="1"/>
            <p:nvPr/>
          </p:nvSpPr>
          <p:spPr>
            <a:xfrm>
              <a:off x="1574762" y="1735254"/>
              <a:ext cx="26677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8A71079-980C-9580-04C6-23B3C00CC1C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143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상세</a:t>
            </a:r>
          </a:p>
        </p:txBody>
      </p:sp>
      <p:pic>
        <p:nvPicPr>
          <p:cNvPr id="22" name="그림 2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3839535-30EC-E7F8-B93C-9E7B6E797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732" y="679939"/>
            <a:ext cx="1640086" cy="1395718"/>
          </a:xfrm>
          <a:prstGeom prst="rect">
            <a:avLst/>
          </a:prstGeom>
        </p:spPr>
      </p:pic>
      <p:pic>
        <p:nvPicPr>
          <p:cNvPr id="24" name="그림 2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5021FA9C-1443-3048-745C-BEFFE355D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85" y="811357"/>
            <a:ext cx="2006474" cy="122112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5B802AC-C602-19FB-87C4-08EBE057C13B}"/>
              </a:ext>
            </a:extLst>
          </p:cNvPr>
          <p:cNvGrpSpPr/>
          <p:nvPr/>
        </p:nvGrpSpPr>
        <p:grpSpPr>
          <a:xfrm>
            <a:off x="966975" y="2030474"/>
            <a:ext cx="1538692" cy="276999"/>
            <a:chOff x="1522374" y="1747954"/>
            <a:chExt cx="1538692" cy="2769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36108B-0F72-9106-719B-6D1CF42277D8}"/>
                </a:ext>
              </a:extLst>
            </p:cNvPr>
            <p:cNvSpPr txBox="1"/>
            <p:nvPr/>
          </p:nvSpPr>
          <p:spPr>
            <a:xfrm>
              <a:off x="1574762" y="1747954"/>
              <a:ext cx="14863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글쓰기 데이터 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CEBF88D-F77D-129F-D209-EC9C7DB3980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90CB040-3B61-0EC2-011D-2CE6347D731B}"/>
              </a:ext>
            </a:extLst>
          </p:cNvPr>
          <p:cNvGrpSpPr/>
          <p:nvPr/>
        </p:nvGrpSpPr>
        <p:grpSpPr>
          <a:xfrm>
            <a:off x="3161790" y="2030474"/>
            <a:ext cx="1384804" cy="276999"/>
            <a:chOff x="1522374" y="1747954"/>
            <a:chExt cx="1384804" cy="2769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60FD92C-93C0-AAAE-96D0-93F6D67914EC}"/>
                </a:ext>
              </a:extLst>
            </p:cNvPr>
            <p:cNvSpPr txBox="1"/>
            <p:nvPr/>
          </p:nvSpPr>
          <p:spPr>
            <a:xfrm>
              <a:off x="1574762" y="1747954"/>
              <a:ext cx="13324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  <a:ea typeface="+mj-ea"/>
                </a:rPr>
                <a:t>작성자 정보 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81D5045-EB40-E9C0-8407-EA2596D5BBA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pic>
        <p:nvPicPr>
          <p:cNvPr id="56" name="그림 55" descr="텍스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7030C7DB-56F9-8C06-1FBA-C65863637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64" y="2522138"/>
            <a:ext cx="3554262" cy="1797956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B11F7-3C53-2661-EF6C-2A443FE1828C}"/>
              </a:ext>
            </a:extLst>
          </p:cNvPr>
          <p:cNvGrpSpPr/>
          <p:nvPr/>
        </p:nvGrpSpPr>
        <p:grpSpPr>
          <a:xfrm>
            <a:off x="938364" y="4430262"/>
            <a:ext cx="1532280" cy="276999"/>
            <a:chOff x="1522374" y="1747954"/>
            <a:chExt cx="1532280" cy="27699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5CE5427-E9E9-E828-0B7F-2C035B5AB05D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1121A1-67AD-0431-9DD4-0F7081360FD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pic>
        <p:nvPicPr>
          <p:cNvPr id="60" name="그림 59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F2E9F975-6CBF-DECA-884E-8969482013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57" y="4982971"/>
            <a:ext cx="1619661" cy="807275"/>
          </a:xfrm>
          <a:prstGeom prst="rect">
            <a:avLst/>
          </a:prstGeom>
        </p:spPr>
      </p:pic>
      <p:pic>
        <p:nvPicPr>
          <p:cNvPr id="61" name="그림 60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E568AD7F-0A59-79D0-106B-9048F708B7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94" y="4990887"/>
            <a:ext cx="2047796" cy="799359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450DBE4C-7A4E-2E56-1FAB-57D8AD6346B5}"/>
              </a:ext>
            </a:extLst>
          </p:cNvPr>
          <p:cNvGrpSpPr/>
          <p:nvPr/>
        </p:nvGrpSpPr>
        <p:grpSpPr>
          <a:xfrm>
            <a:off x="949094" y="5891957"/>
            <a:ext cx="1455336" cy="276999"/>
            <a:chOff x="1522374" y="1747954"/>
            <a:chExt cx="1455336" cy="27699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F550842-D232-4A46-B8C6-142B4F6CA508}"/>
                </a:ext>
              </a:extLst>
            </p:cNvPr>
            <p:cNvSpPr txBox="1"/>
            <p:nvPr/>
          </p:nvSpPr>
          <p:spPr>
            <a:xfrm>
              <a:off x="1574762" y="1747954"/>
              <a:ext cx="1402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 </a:t>
              </a:r>
              <a:endParaRPr lang="en-US" altLang="ko-KR" sz="1200" dirty="0">
                <a:solidFill>
                  <a:srgbClr val="0D0D0D"/>
                </a:solidFill>
                <a:latin typeface="Söhne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99511DB-3055-DF36-20D2-5CD9FE9121D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5630783-48A2-1399-ECAA-582915A7042E}"/>
              </a:ext>
            </a:extLst>
          </p:cNvPr>
          <p:cNvGrpSpPr/>
          <p:nvPr/>
        </p:nvGrpSpPr>
        <p:grpSpPr>
          <a:xfrm>
            <a:off x="3177246" y="5898486"/>
            <a:ext cx="1763113" cy="276999"/>
            <a:chOff x="1522374" y="1747954"/>
            <a:chExt cx="1763113" cy="27699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25251C7-89E6-482B-F10E-FBB8E54099A7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6E51F8B-C07E-BB10-F3F7-4DD79228CF08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sp>
        <p:nvSpPr>
          <p:cNvPr id="68" name="右箭头 54">
            <a:extLst>
              <a:ext uri="{FF2B5EF4-FFF2-40B4-BE49-F238E27FC236}">
                <a16:creationId xmlns:a16="http://schemas.microsoft.com/office/drawing/2014/main" id="{FBAECAE0-7DB1-CDCA-55AF-23B6D716C308}"/>
              </a:ext>
            </a:extLst>
          </p:cNvPr>
          <p:cNvSpPr/>
          <p:nvPr/>
        </p:nvSpPr>
        <p:spPr>
          <a:xfrm rot="10800000">
            <a:off x="5447271" y="31880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pic>
        <p:nvPicPr>
          <p:cNvPr id="70" name="그림 69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699C4726-9900-6D12-DDB2-7CB533808D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09" y="521630"/>
            <a:ext cx="3554262" cy="58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7211520" cy="42618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상세 </a:t>
            </a:r>
            <a:r>
              <a:rPr lang="en-US" altLang="ko-KR" dirty="0">
                <a:latin typeface="맑은고딕"/>
              </a:rPr>
              <a:t>&amp;</a:t>
            </a:r>
            <a:r>
              <a:rPr lang="ko-KR" altLang="en-US" dirty="0">
                <a:latin typeface="맑은고딕"/>
              </a:rPr>
              <a:t> 신청서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31D345-93C7-EF72-8664-4B800B971749}"/>
              </a:ext>
            </a:extLst>
          </p:cNvPr>
          <p:cNvSpPr txBox="1"/>
          <p:nvPr/>
        </p:nvSpPr>
        <p:spPr>
          <a:xfrm>
            <a:off x="3831771" y="53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C8748C5-2239-E32F-5752-8D50788BB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3" y="1699087"/>
            <a:ext cx="3629527" cy="2983173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9E8FD21-0F9A-6F5F-3568-E8524D1AF802}"/>
              </a:ext>
            </a:extLst>
          </p:cNvPr>
          <p:cNvGrpSpPr/>
          <p:nvPr/>
        </p:nvGrpSpPr>
        <p:grpSpPr>
          <a:xfrm>
            <a:off x="1263522" y="4905053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F0615A-911D-7210-92D2-B63A44932D4D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8EACECE-818F-61CD-EE49-A40CDACBF0D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9" name="그림 3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2E14AA1-E68D-EF4F-1107-35EB5D1C1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88" y="1387719"/>
            <a:ext cx="6750011" cy="370128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33B087-5206-8313-71A9-0D04BF45B5B9}"/>
              </a:ext>
            </a:extLst>
          </p:cNvPr>
          <p:cNvGrpSpPr/>
          <p:nvPr/>
        </p:nvGrpSpPr>
        <p:grpSpPr>
          <a:xfrm>
            <a:off x="5565814" y="4905053"/>
            <a:ext cx="2462022" cy="307777"/>
            <a:chOff x="1522374" y="1735254"/>
            <a:chExt cx="2462022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3B9311-7934-C753-1291-E8B3110BE088}"/>
                </a:ext>
              </a:extLst>
            </p:cNvPr>
            <p:cNvSpPr txBox="1"/>
            <p:nvPr/>
          </p:nvSpPr>
          <p:spPr>
            <a:xfrm>
              <a:off x="1574762" y="1735254"/>
              <a:ext cx="24096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로그인된</a:t>
              </a:r>
              <a:r>
                <a:rPr lang="ko-KR" altLang="en-US" sz="1400" dirty="0">
                  <a:latin typeface="+mj-ea"/>
                  <a:ea typeface="+mj-ea"/>
                </a:rPr>
                <a:t> 유저 데이터 로드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46D753A-EBE5-8D89-6F29-9150C23513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17CE81-E440-FC63-0B11-9B09C7033159}"/>
              </a:ext>
            </a:extLst>
          </p:cNvPr>
          <p:cNvGrpSpPr/>
          <p:nvPr/>
        </p:nvGrpSpPr>
        <p:grpSpPr>
          <a:xfrm>
            <a:off x="5556196" y="5390986"/>
            <a:ext cx="2540570" cy="307777"/>
            <a:chOff x="1522374" y="1735254"/>
            <a:chExt cx="2540570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4E6DDC-DB1E-9CA1-6CF2-21D5752BD720}"/>
                </a:ext>
              </a:extLst>
            </p:cNvPr>
            <p:cNvSpPr txBox="1"/>
            <p:nvPr/>
          </p:nvSpPr>
          <p:spPr>
            <a:xfrm>
              <a:off x="1574762" y="1735254"/>
              <a:ext cx="24881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C69EA3B-859D-6989-E95C-B9F09741EEC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983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D708F93-0D70-411C-B14C-B9914BAC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grpSp>
        <p:nvGrpSpPr>
          <p:cNvPr id="5" name="组合 42">
            <a:extLst>
              <a:ext uri="{FF2B5EF4-FFF2-40B4-BE49-F238E27FC236}">
                <a16:creationId xmlns:a16="http://schemas.microsoft.com/office/drawing/2014/main" id="{4316F368-5EF4-4148-80A6-62ED050A53E3}"/>
              </a:ext>
            </a:extLst>
          </p:cNvPr>
          <p:cNvGrpSpPr/>
          <p:nvPr/>
        </p:nvGrpSpPr>
        <p:grpSpPr>
          <a:xfrm>
            <a:off x="2380735" y="2137508"/>
            <a:ext cx="1728787" cy="1728693"/>
            <a:chOff x="1011953" y="1914525"/>
            <a:chExt cx="1728787" cy="1728787"/>
          </a:xfrm>
        </p:grpSpPr>
        <p:sp>
          <p:nvSpPr>
            <p:cNvPr id="6" name="椭圆 43">
              <a:extLst>
                <a:ext uri="{FF2B5EF4-FFF2-40B4-BE49-F238E27FC236}">
                  <a16:creationId xmlns:a16="http://schemas.microsoft.com/office/drawing/2014/main" id="{3A7E1C5D-6701-464C-86E3-12048FAE4140}"/>
                </a:ext>
              </a:extLst>
            </p:cNvPr>
            <p:cNvSpPr/>
            <p:nvPr/>
          </p:nvSpPr>
          <p:spPr>
            <a:xfrm>
              <a:off x="1011953" y="1914525"/>
              <a:ext cx="1728787" cy="17287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7" name="Freeform 101">
              <a:extLst>
                <a:ext uri="{FF2B5EF4-FFF2-40B4-BE49-F238E27FC236}">
                  <a16:creationId xmlns:a16="http://schemas.microsoft.com/office/drawing/2014/main" id="{A411D2F6-234E-40F2-BF48-650C7CDF75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0991" y="2424188"/>
              <a:ext cx="590710" cy="709460"/>
            </a:xfrm>
            <a:custGeom>
              <a:avLst/>
              <a:gdLst>
                <a:gd name="T0" fmla="*/ 1491964171 w 164"/>
                <a:gd name="T1" fmla="*/ 1491493797 h 197"/>
                <a:gd name="T2" fmla="*/ 1401149712 w 164"/>
                <a:gd name="T3" fmla="*/ 1452585137 h 197"/>
                <a:gd name="T4" fmla="*/ 1284387236 w 164"/>
                <a:gd name="T5" fmla="*/ 1426644831 h 197"/>
                <a:gd name="T6" fmla="*/ 1258439219 w 164"/>
                <a:gd name="T7" fmla="*/ 1426644831 h 197"/>
                <a:gd name="T8" fmla="*/ 1206546786 w 164"/>
                <a:gd name="T9" fmla="*/ 1413676478 h 197"/>
                <a:gd name="T10" fmla="*/ 1206546786 w 164"/>
                <a:gd name="T11" fmla="*/ 1413676478 h 197"/>
                <a:gd name="T12" fmla="*/ 1128702734 w 164"/>
                <a:gd name="T13" fmla="*/ 1400708126 h 197"/>
                <a:gd name="T14" fmla="*/ 973021834 w 164"/>
                <a:gd name="T15" fmla="*/ 1400708126 h 197"/>
                <a:gd name="T16" fmla="*/ 947073817 w 164"/>
                <a:gd name="T17" fmla="*/ 1413676478 h 197"/>
                <a:gd name="T18" fmla="*/ 895177782 w 164"/>
                <a:gd name="T19" fmla="*/ 1413676478 h 197"/>
                <a:gd name="T20" fmla="*/ 830311341 w 164"/>
                <a:gd name="T21" fmla="*/ 1426644831 h 197"/>
                <a:gd name="T22" fmla="*/ 713548865 w 164"/>
                <a:gd name="T23" fmla="*/ 1452585137 h 197"/>
                <a:gd name="T24" fmla="*/ 609760398 w 164"/>
                <a:gd name="T25" fmla="*/ 1504462149 h 197"/>
                <a:gd name="T26" fmla="*/ 596786389 w 164"/>
                <a:gd name="T27" fmla="*/ 1504462149 h 197"/>
                <a:gd name="T28" fmla="*/ 0 w 164"/>
                <a:gd name="T29" fmla="*/ 2147483646 h 197"/>
                <a:gd name="T30" fmla="*/ 2114698577 w 164"/>
                <a:gd name="T31" fmla="*/ 2147483646 h 197"/>
                <a:gd name="T32" fmla="*/ 2127672586 w 164"/>
                <a:gd name="T33" fmla="*/ 2147483646 h 197"/>
                <a:gd name="T34" fmla="*/ 103788467 w 164"/>
                <a:gd name="T35" fmla="*/ 2147483646 h 197"/>
                <a:gd name="T36" fmla="*/ 661652830 w 164"/>
                <a:gd name="T37" fmla="*/ 1595247820 h 197"/>
                <a:gd name="T38" fmla="*/ 739496882 w 164"/>
                <a:gd name="T39" fmla="*/ 1556339161 h 197"/>
                <a:gd name="T40" fmla="*/ 791389315 w 164"/>
                <a:gd name="T41" fmla="*/ 1543370808 h 197"/>
                <a:gd name="T42" fmla="*/ 882207376 w 164"/>
                <a:gd name="T43" fmla="*/ 1517430502 h 197"/>
                <a:gd name="T44" fmla="*/ 908151791 w 164"/>
                <a:gd name="T45" fmla="*/ 1517430502 h 197"/>
                <a:gd name="T46" fmla="*/ 985995843 w 164"/>
                <a:gd name="T47" fmla="*/ 1504462149 h 197"/>
                <a:gd name="T48" fmla="*/ 1154650752 w 164"/>
                <a:gd name="T49" fmla="*/ 1504462149 h 197"/>
                <a:gd name="T50" fmla="*/ 1193572778 w 164"/>
                <a:gd name="T51" fmla="*/ 1517430502 h 197"/>
                <a:gd name="T52" fmla="*/ 1245465210 w 164"/>
                <a:gd name="T53" fmla="*/ 1517430502 h 197"/>
                <a:gd name="T54" fmla="*/ 1323309262 w 164"/>
                <a:gd name="T55" fmla="*/ 1543370808 h 197"/>
                <a:gd name="T56" fmla="*/ 1414123721 w 164"/>
                <a:gd name="T57" fmla="*/ 1569311115 h 197"/>
                <a:gd name="T58" fmla="*/ 1453045747 w 164"/>
                <a:gd name="T59" fmla="*/ 1595247820 h 197"/>
                <a:gd name="T60" fmla="*/ 103788467 w 164"/>
                <a:gd name="T61" fmla="*/ 2147483646 h 197"/>
                <a:gd name="T62" fmla="*/ 830311341 w 164"/>
                <a:gd name="T63" fmla="*/ 1283982149 h 197"/>
                <a:gd name="T64" fmla="*/ 856259358 w 164"/>
                <a:gd name="T65" fmla="*/ 1296950501 h 197"/>
                <a:gd name="T66" fmla="*/ 1063836293 w 164"/>
                <a:gd name="T67" fmla="*/ 1322890808 h 197"/>
                <a:gd name="T68" fmla="*/ 1154650752 w 164"/>
                <a:gd name="T69" fmla="*/ 1309918854 h 197"/>
                <a:gd name="T70" fmla="*/ 1193572778 w 164"/>
                <a:gd name="T71" fmla="*/ 1309918854 h 197"/>
                <a:gd name="T72" fmla="*/ 1232494804 w 164"/>
                <a:gd name="T73" fmla="*/ 1296950501 h 197"/>
                <a:gd name="T74" fmla="*/ 1271413228 w 164"/>
                <a:gd name="T75" fmla="*/ 1283982149 h 197"/>
                <a:gd name="T76" fmla="*/ 1323309262 w 164"/>
                <a:gd name="T77" fmla="*/ 1271010195 h 197"/>
                <a:gd name="T78" fmla="*/ 1336283271 w 164"/>
                <a:gd name="T79" fmla="*/ 1258041842 h 197"/>
                <a:gd name="T80" fmla="*/ 1388175704 w 164"/>
                <a:gd name="T81" fmla="*/ 1232101536 h 197"/>
                <a:gd name="T82" fmla="*/ 1453045747 w 164"/>
                <a:gd name="T83" fmla="*/ 1193192876 h 197"/>
                <a:gd name="T84" fmla="*/ 1725489123 w 164"/>
                <a:gd name="T85" fmla="*/ 661443603 h 197"/>
                <a:gd name="T86" fmla="*/ 1063836293 w 164"/>
                <a:gd name="T87" fmla="*/ 0 h 197"/>
                <a:gd name="T88" fmla="*/ 402183463 w 164"/>
                <a:gd name="T89" fmla="*/ 622534944 h 197"/>
                <a:gd name="T90" fmla="*/ 804363324 w 164"/>
                <a:gd name="T91" fmla="*/ 1271010195 h 197"/>
                <a:gd name="T92" fmla="*/ 505971930 w 164"/>
                <a:gd name="T93" fmla="*/ 622534944 h 197"/>
                <a:gd name="T94" fmla="*/ 1621700656 w 164"/>
                <a:gd name="T95" fmla="*/ 661443603 h 197"/>
                <a:gd name="T96" fmla="*/ 1414123721 w 164"/>
                <a:gd name="T97" fmla="*/ 1089438853 h 197"/>
                <a:gd name="T98" fmla="*/ 1375201695 w 164"/>
                <a:gd name="T99" fmla="*/ 1128347512 h 197"/>
                <a:gd name="T100" fmla="*/ 1323309262 w 164"/>
                <a:gd name="T101" fmla="*/ 1154284217 h 197"/>
                <a:gd name="T102" fmla="*/ 1271413228 w 164"/>
                <a:gd name="T103" fmla="*/ 1180224524 h 197"/>
                <a:gd name="T104" fmla="*/ 1232494804 w 164"/>
                <a:gd name="T105" fmla="*/ 1193192876 h 197"/>
                <a:gd name="T106" fmla="*/ 1206546786 w 164"/>
                <a:gd name="T107" fmla="*/ 1193192876 h 197"/>
                <a:gd name="T108" fmla="*/ 1167624760 w 164"/>
                <a:gd name="T109" fmla="*/ 1206164830 h 197"/>
                <a:gd name="T110" fmla="*/ 1128702734 w 164"/>
                <a:gd name="T111" fmla="*/ 1219133183 h 197"/>
                <a:gd name="T112" fmla="*/ 1063836293 w 164"/>
                <a:gd name="T113" fmla="*/ 1219133183 h 197"/>
                <a:gd name="T114" fmla="*/ 1063836293 w 164"/>
                <a:gd name="T115" fmla="*/ 1219133183 h 197"/>
                <a:gd name="T116" fmla="*/ 882207376 w 164"/>
                <a:gd name="T117" fmla="*/ 1193192876 h 197"/>
                <a:gd name="T118" fmla="*/ 843285350 w 164"/>
                <a:gd name="T119" fmla="*/ 1180224524 h 197"/>
                <a:gd name="T120" fmla="*/ 505971930 w 164"/>
                <a:gd name="T121" fmla="*/ 635506898 h 19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4" h="197">
                  <a:moveTo>
                    <a:pt x="116" y="116"/>
                  </a:moveTo>
                  <a:cubicBezTo>
                    <a:pt x="115" y="115"/>
                    <a:pt x="115" y="115"/>
                    <a:pt x="115" y="115"/>
                  </a:cubicBezTo>
                  <a:cubicBezTo>
                    <a:pt x="114" y="115"/>
                    <a:pt x="113" y="114"/>
                    <a:pt x="112" y="114"/>
                  </a:cubicBezTo>
                  <a:cubicBezTo>
                    <a:pt x="110" y="113"/>
                    <a:pt x="109" y="113"/>
                    <a:pt x="108" y="112"/>
                  </a:cubicBezTo>
                  <a:cubicBezTo>
                    <a:pt x="106" y="112"/>
                    <a:pt x="105" y="112"/>
                    <a:pt x="104" y="111"/>
                  </a:cubicBezTo>
                  <a:cubicBezTo>
                    <a:pt x="103" y="111"/>
                    <a:pt x="101" y="110"/>
                    <a:pt x="99" y="110"/>
                  </a:cubicBezTo>
                  <a:cubicBezTo>
                    <a:pt x="98" y="110"/>
                    <a:pt x="98" y="110"/>
                    <a:pt x="97" y="110"/>
                  </a:cubicBezTo>
                  <a:cubicBezTo>
                    <a:pt x="97" y="110"/>
                    <a:pt x="97" y="110"/>
                    <a:pt x="97" y="110"/>
                  </a:cubicBezTo>
                  <a:cubicBezTo>
                    <a:pt x="96" y="109"/>
                    <a:pt x="95" y="109"/>
                    <a:pt x="94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2" y="109"/>
                    <a:pt x="91" y="109"/>
                    <a:pt x="90" y="109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3" y="108"/>
                    <a:pt x="79" y="108"/>
                    <a:pt x="76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2" y="109"/>
                    <a:pt x="70" y="109"/>
                    <a:pt x="69" y="109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8" y="109"/>
                    <a:pt x="67" y="109"/>
                    <a:pt x="67" y="109"/>
                  </a:cubicBezTo>
                  <a:cubicBezTo>
                    <a:pt x="66" y="110"/>
                    <a:pt x="65" y="110"/>
                    <a:pt x="64" y="110"/>
                  </a:cubicBezTo>
                  <a:cubicBezTo>
                    <a:pt x="62" y="110"/>
                    <a:pt x="61" y="111"/>
                    <a:pt x="59" y="111"/>
                  </a:cubicBezTo>
                  <a:cubicBezTo>
                    <a:pt x="58" y="112"/>
                    <a:pt x="56" y="112"/>
                    <a:pt x="55" y="112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2" y="114"/>
                    <a:pt x="49" y="115"/>
                    <a:pt x="47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18" y="130"/>
                    <a:pt x="0" y="159"/>
                    <a:pt x="0" y="190"/>
                  </a:cubicBezTo>
                  <a:cubicBezTo>
                    <a:pt x="0" y="191"/>
                    <a:pt x="0" y="191"/>
                    <a:pt x="0" y="19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163" y="197"/>
                    <a:pt x="163" y="197"/>
                    <a:pt x="163" y="197"/>
                  </a:cubicBezTo>
                  <a:cubicBezTo>
                    <a:pt x="163" y="192"/>
                    <a:pt x="163" y="192"/>
                    <a:pt x="163" y="192"/>
                  </a:cubicBezTo>
                  <a:cubicBezTo>
                    <a:pt x="163" y="191"/>
                    <a:pt x="164" y="191"/>
                    <a:pt x="164" y="190"/>
                  </a:cubicBezTo>
                  <a:cubicBezTo>
                    <a:pt x="164" y="158"/>
                    <a:pt x="145" y="129"/>
                    <a:pt x="116" y="116"/>
                  </a:cubicBezTo>
                  <a:close/>
                  <a:moveTo>
                    <a:pt x="8" y="189"/>
                  </a:moveTo>
                  <a:cubicBezTo>
                    <a:pt x="8" y="161"/>
                    <a:pt x="25" y="135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3" y="122"/>
                    <a:pt x="55" y="121"/>
                    <a:pt x="57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9" y="120"/>
                    <a:pt x="60" y="119"/>
                    <a:pt x="61" y="119"/>
                  </a:cubicBezTo>
                  <a:cubicBezTo>
                    <a:pt x="63" y="119"/>
                    <a:pt x="64" y="118"/>
                    <a:pt x="66" y="118"/>
                  </a:cubicBezTo>
                  <a:cubicBezTo>
                    <a:pt x="66" y="118"/>
                    <a:pt x="67" y="117"/>
                    <a:pt x="68" y="117"/>
                  </a:cubicBezTo>
                  <a:cubicBezTo>
                    <a:pt x="69" y="117"/>
                    <a:pt x="69" y="117"/>
                    <a:pt x="70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1" y="117"/>
                    <a:pt x="73" y="117"/>
                    <a:pt x="74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80" y="116"/>
                    <a:pt x="83" y="116"/>
                    <a:pt x="87" y="116"/>
                  </a:cubicBezTo>
                  <a:cubicBezTo>
                    <a:pt x="89" y="116"/>
                    <a:pt x="89" y="116"/>
                    <a:pt x="89" y="116"/>
                  </a:cubicBezTo>
                  <a:cubicBezTo>
                    <a:pt x="90" y="117"/>
                    <a:pt x="91" y="117"/>
                    <a:pt x="91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3" y="117"/>
                    <a:pt x="94" y="117"/>
                    <a:pt x="95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8"/>
                    <a:pt x="97" y="118"/>
                    <a:pt x="97" y="118"/>
                  </a:cubicBezTo>
                  <a:cubicBezTo>
                    <a:pt x="99" y="118"/>
                    <a:pt x="100" y="119"/>
                    <a:pt x="102" y="119"/>
                  </a:cubicBezTo>
                  <a:cubicBezTo>
                    <a:pt x="103" y="119"/>
                    <a:pt x="104" y="120"/>
                    <a:pt x="105" y="120"/>
                  </a:cubicBezTo>
                  <a:cubicBezTo>
                    <a:pt x="106" y="120"/>
                    <a:pt x="107" y="121"/>
                    <a:pt x="109" y="121"/>
                  </a:cubicBezTo>
                  <a:cubicBezTo>
                    <a:pt x="110" y="122"/>
                    <a:pt x="111" y="122"/>
                    <a:pt x="112" y="123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38" y="135"/>
                    <a:pt x="155" y="161"/>
                    <a:pt x="156" y="189"/>
                  </a:cubicBezTo>
                  <a:lnTo>
                    <a:pt x="8" y="189"/>
                  </a:lnTo>
                  <a:close/>
                  <a:moveTo>
                    <a:pt x="62" y="98"/>
                  </a:moveTo>
                  <a:cubicBezTo>
                    <a:pt x="62" y="98"/>
                    <a:pt x="63" y="98"/>
                    <a:pt x="64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5" y="99"/>
                    <a:pt x="66" y="100"/>
                    <a:pt x="66" y="100"/>
                  </a:cubicBezTo>
                  <a:cubicBezTo>
                    <a:pt x="71" y="101"/>
                    <a:pt x="76" y="102"/>
                    <a:pt x="81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5" y="102"/>
                    <a:pt x="87" y="102"/>
                  </a:cubicBezTo>
                  <a:cubicBezTo>
                    <a:pt x="87" y="102"/>
                    <a:pt x="88" y="102"/>
                    <a:pt x="89" y="101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1"/>
                    <a:pt x="91" y="101"/>
                    <a:pt x="92" y="101"/>
                  </a:cubicBezTo>
                  <a:cubicBezTo>
                    <a:pt x="92" y="101"/>
                    <a:pt x="93" y="101"/>
                    <a:pt x="93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6" y="100"/>
                    <a:pt x="96" y="100"/>
                    <a:pt x="97" y="100"/>
                  </a:cubicBezTo>
                  <a:cubicBezTo>
                    <a:pt x="97" y="100"/>
                    <a:pt x="98" y="99"/>
                    <a:pt x="98" y="99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100" y="99"/>
                    <a:pt x="101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4" y="97"/>
                    <a:pt x="105" y="96"/>
                    <a:pt x="106" y="96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8" y="95"/>
                    <a:pt x="109" y="94"/>
                    <a:pt x="110" y="93"/>
                  </a:cubicBezTo>
                  <a:cubicBezTo>
                    <a:pt x="111" y="93"/>
                    <a:pt x="112" y="92"/>
                    <a:pt x="112" y="92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26" y="80"/>
                    <a:pt x="133" y="66"/>
                    <a:pt x="133" y="51"/>
                  </a:cubicBezTo>
                  <a:cubicBezTo>
                    <a:pt x="133" y="51"/>
                    <a:pt x="133" y="51"/>
                    <a:pt x="133" y="51"/>
                  </a:cubicBezTo>
                  <a:cubicBezTo>
                    <a:pt x="133" y="23"/>
                    <a:pt x="110" y="0"/>
                    <a:pt x="82" y="0"/>
                  </a:cubicBezTo>
                  <a:cubicBezTo>
                    <a:pt x="55" y="0"/>
                    <a:pt x="32" y="21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9"/>
                    <a:pt x="31" y="50"/>
                    <a:pt x="31" y="51"/>
                  </a:cubicBezTo>
                  <a:cubicBezTo>
                    <a:pt x="31" y="71"/>
                    <a:pt x="43" y="90"/>
                    <a:pt x="62" y="98"/>
                  </a:cubicBezTo>
                  <a:close/>
                  <a:moveTo>
                    <a:pt x="39" y="49"/>
                  </a:moveTo>
                  <a:cubicBezTo>
                    <a:pt x="39" y="48"/>
                    <a:pt x="39" y="48"/>
                    <a:pt x="39" y="48"/>
                  </a:cubicBezTo>
                  <a:cubicBezTo>
                    <a:pt x="40" y="26"/>
                    <a:pt x="59" y="8"/>
                    <a:pt x="82" y="8"/>
                  </a:cubicBezTo>
                  <a:cubicBezTo>
                    <a:pt x="105" y="8"/>
                    <a:pt x="125" y="27"/>
                    <a:pt x="125" y="51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5" y="64"/>
                    <a:pt x="119" y="76"/>
                    <a:pt x="109" y="84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7" y="86"/>
                    <a:pt x="106" y="86"/>
                    <a:pt x="106" y="87"/>
                  </a:cubicBezTo>
                  <a:cubicBezTo>
                    <a:pt x="105" y="87"/>
                    <a:pt x="104" y="88"/>
                    <a:pt x="103" y="88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101" y="89"/>
                    <a:pt x="100" y="90"/>
                    <a:pt x="99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1"/>
                    <a:pt x="97" y="91"/>
                    <a:pt x="97" y="91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5" y="92"/>
                    <a:pt x="95" y="92"/>
                    <a:pt x="94" y="92"/>
                  </a:cubicBezTo>
                  <a:cubicBezTo>
                    <a:pt x="94" y="92"/>
                    <a:pt x="93" y="92"/>
                    <a:pt x="93" y="92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1" y="93"/>
                    <a:pt x="91" y="93"/>
                    <a:pt x="90" y="93"/>
                  </a:cubicBezTo>
                  <a:cubicBezTo>
                    <a:pt x="90" y="93"/>
                    <a:pt x="89" y="93"/>
                    <a:pt x="89" y="93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7" y="94"/>
                    <a:pt x="87" y="94"/>
                    <a:pt x="86" y="94"/>
                  </a:cubicBezTo>
                  <a:cubicBezTo>
                    <a:pt x="85" y="94"/>
                    <a:pt x="83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77" y="94"/>
                    <a:pt x="73" y="93"/>
                    <a:pt x="69" y="92"/>
                  </a:cubicBezTo>
                  <a:cubicBezTo>
                    <a:pt x="69" y="92"/>
                    <a:pt x="68" y="92"/>
                    <a:pt x="68" y="92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6" y="91"/>
                    <a:pt x="65" y="91"/>
                    <a:pt x="65" y="91"/>
                  </a:cubicBezTo>
                  <a:cubicBezTo>
                    <a:pt x="49" y="84"/>
                    <a:pt x="39" y="68"/>
                    <a:pt x="39" y="51"/>
                  </a:cubicBezTo>
                  <a:cubicBezTo>
                    <a:pt x="39" y="50"/>
                    <a:pt x="39" y="50"/>
                    <a:pt x="39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8" name="组合 45">
            <a:extLst>
              <a:ext uri="{FF2B5EF4-FFF2-40B4-BE49-F238E27FC236}">
                <a16:creationId xmlns:a16="http://schemas.microsoft.com/office/drawing/2014/main" id="{67D3601E-1FB0-4F56-A74B-C269D657184D}"/>
              </a:ext>
            </a:extLst>
          </p:cNvPr>
          <p:cNvGrpSpPr/>
          <p:nvPr/>
        </p:nvGrpSpPr>
        <p:grpSpPr>
          <a:xfrm>
            <a:off x="7643693" y="2123199"/>
            <a:ext cx="1728787" cy="1728693"/>
            <a:chOff x="6269753" y="1914525"/>
            <a:chExt cx="1728787" cy="1728787"/>
          </a:xfrm>
        </p:grpSpPr>
        <p:sp>
          <p:nvSpPr>
            <p:cNvPr id="9" name="椭圆 46">
              <a:extLst>
                <a:ext uri="{FF2B5EF4-FFF2-40B4-BE49-F238E27FC236}">
                  <a16:creationId xmlns:a16="http://schemas.microsoft.com/office/drawing/2014/main" id="{AA5941D8-32EE-418B-9C3C-9B806D6B3075}"/>
                </a:ext>
              </a:extLst>
            </p:cNvPr>
            <p:cNvSpPr/>
            <p:nvPr/>
          </p:nvSpPr>
          <p:spPr>
            <a:xfrm>
              <a:off x="6269753" y="1914525"/>
              <a:ext cx="1728787" cy="17287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10" name="Freeform 139">
              <a:extLst>
                <a:ext uri="{FF2B5EF4-FFF2-40B4-BE49-F238E27FC236}">
                  <a16:creationId xmlns:a16="http://schemas.microsoft.com/office/drawing/2014/main" id="{E5676B0D-0D49-4955-8489-FB7A2CA23C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34050" y="2493018"/>
              <a:ext cx="800192" cy="571800"/>
            </a:xfrm>
            <a:custGeom>
              <a:avLst/>
              <a:gdLst>
                <a:gd name="T0" fmla="*/ 2147483646 w 206"/>
                <a:gd name="T1" fmla="*/ 1724879433 h 147"/>
                <a:gd name="T2" fmla="*/ 2147483646 w 206"/>
                <a:gd name="T3" fmla="*/ 242089229 h 147"/>
                <a:gd name="T4" fmla="*/ 2147483646 w 206"/>
                <a:gd name="T5" fmla="*/ 0 h 147"/>
                <a:gd name="T6" fmla="*/ 482842068 w 206"/>
                <a:gd name="T7" fmla="*/ 0 h 147"/>
                <a:gd name="T8" fmla="*/ 241421034 w 206"/>
                <a:gd name="T9" fmla="*/ 242089229 h 147"/>
                <a:gd name="T10" fmla="*/ 241421034 w 206"/>
                <a:gd name="T11" fmla="*/ 1724879433 h 147"/>
                <a:gd name="T12" fmla="*/ 0 w 206"/>
                <a:gd name="T13" fmla="*/ 1724879433 h 147"/>
                <a:gd name="T14" fmla="*/ 0 w 206"/>
                <a:gd name="T15" fmla="*/ 1997227384 h 147"/>
                <a:gd name="T16" fmla="*/ 241421034 w 206"/>
                <a:gd name="T17" fmla="*/ 2147483646 h 147"/>
                <a:gd name="T18" fmla="*/ 2147483646 w 206"/>
                <a:gd name="T19" fmla="*/ 2147483646 h 147"/>
                <a:gd name="T20" fmla="*/ 2147483646 w 206"/>
                <a:gd name="T21" fmla="*/ 1997227384 h 147"/>
                <a:gd name="T22" fmla="*/ 2147483646 w 206"/>
                <a:gd name="T23" fmla="*/ 1724879433 h 147"/>
                <a:gd name="T24" fmla="*/ 2147483646 w 206"/>
                <a:gd name="T25" fmla="*/ 1724879433 h 147"/>
                <a:gd name="T26" fmla="*/ 362129609 w 206"/>
                <a:gd name="T27" fmla="*/ 242089229 h 147"/>
                <a:gd name="T28" fmla="*/ 482842068 w 206"/>
                <a:gd name="T29" fmla="*/ 121042669 h 147"/>
                <a:gd name="T30" fmla="*/ 2147483646 w 206"/>
                <a:gd name="T31" fmla="*/ 121042669 h 147"/>
                <a:gd name="T32" fmla="*/ 2147483646 w 206"/>
                <a:gd name="T33" fmla="*/ 242089229 h 147"/>
                <a:gd name="T34" fmla="*/ 2147483646 w 206"/>
                <a:gd name="T35" fmla="*/ 1724879433 h 147"/>
                <a:gd name="T36" fmla="*/ 362129609 w 206"/>
                <a:gd name="T37" fmla="*/ 1724879433 h 147"/>
                <a:gd name="T38" fmla="*/ 362129609 w 206"/>
                <a:gd name="T39" fmla="*/ 242089229 h 147"/>
                <a:gd name="T40" fmla="*/ 2147483646 w 206"/>
                <a:gd name="T41" fmla="*/ 1997227384 h 147"/>
                <a:gd name="T42" fmla="*/ 2147483646 w 206"/>
                <a:gd name="T43" fmla="*/ 2103142637 h 147"/>
                <a:gd name="T44" fmla="*/ 241421034 w 206"/>
                <a:gd name="T45" fmla="*/ 2103142637 h 147"/>
                <a:gd name="T46" fmla="*/ 120708575 w 206"/>
                <a:gd name="T47" fmla="*/ 1997227384 h 147"/>
                <a:gd name="T48" fmla="*/ 120708575 w 206"/>
                <a:gd name="T49" fmla="*/ 1845922102 h 147"/>
                <a:gd name="T50" fmla="*/ 241421034 w 206"/>
                <a:gd name="T51" fmla="*/ 1845922102 h 147"/>
                <a:gd name="T52" fmla="*/ 995858366 w 206"/>
                <a:gd name="T53" fmla="*/ 1845922102 h 147"/>
                <a:gd name="T54" fmla="*/ 1131657941 w 206"/>
                <a:gd name="T55" fmla="*/ 1936706049 h 147"/>
                <a:gd name="T56" fmla="*/ 1991716732 w 206"/>
                <a:gd name="T57" fmla="*/ 1936706049 h 147"/>
                <a:gd name="T58" fmla="*/ 2127516307 w 206"/>
                <a:gd name="T59" fmla="*/ 1845922102 h 147"/>
                <a:gd name="T60" fmla="*/ 2147483646 w 206"/>
                <a:gd name="T61" fmla="*/ 1845922102 h 147"/>
                <a:gd name="T62" fmla="*/ 2147483646 w 206"/>
                <a:gd name="T63" fmla="*/ 1845922102 h 147"/>
                <a:gd name="T64" fmla="*/ 2147483646 w 206"/>
                <a:gd name="T65" fmla="*/ 1997227384 h 14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06" h="147">
                  <a:moveTo>
                    <a:pt x="191" y="114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8"/>
                    <a:pt x="184" y="0"/>
                    <a:pt x="17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3" y="0"/>
                    <a:pt x="16" y="8"/>
                    <a:pt x="16" y="16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40"/>
                    <a:pt x="7" y="147"/>
                    <a:pt x="16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9" y="147"/>
                    <a:pt x="206" y="140"/>
                    <a:pt x="206" y="132"/>
                  </a:cubicBezTo>
                  <a:cubicBezTo>
                    <a:pt x="206" y="114"/>
                    <a:pt x="206" y="114"/>
                    <a:pt x="206" y="114"/>
                  </a:cubicBezTo>
                  <a:lnTo>
                    <a:pt x="191" y="114"/>
                  </a:lnTo>
                  <a:close/>
                  <a:moveTo>
                    <a:pt x="24" y="16"/>
                  </a:moveTo>
                  <a:cubicBezTo>
                    <a:pt x="24" y="12"/>
                    <a:pt x="27" y="8"/>
                    <a:pt x="32" y="8"/>
                  </a:cubicBezTo>
                  <a:cubicBezTo>
                    <a:pt x="175" y="8"/>
                    <a:pt x="175" y="8"/>
                    <a:pt x="175" y="8"/>
                  </a:cubicBezTo>
                  <a:cubicBezTo>
                    <a:pt x="179" y="8"/>
                    <a:pt x="183" y="12"/>
                    <a:pt x="183" y="16"/>
                  </a:cubicBezTo>
                  <a:cubicBezTo>
                    <a:pt x="183" y="114"/>
                    <a:pt x="183" y="114"/>
                    <a:pt x="183" y="114"/>
                  </a:cubicBezTo>
                  <a:cubicBezTo>
                    <a:pt x="24" y="114"/>
                    <a:pt x="24" y="114"/>
                    <a:pt x="24" y="114"/>
                  </a:cubicBezTo>
                  <a:lnTo>
                    <a:pt x="24" y="16"/>
                  </a:lnTo>
                  <a:close/>
                  <a:moveTo>
                    <a:pt x="198" y="132"/>
                  </a:moveTo>
                  <a:cubicBezTo>
                    <a:pt x="198" y="136"/>
                    <a:pt x="195" y="139"/>
                    <a:pt x="191" y="139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1" y="139"/>
                    <a:pt x="8" y="136"/>
                    <a:pt x="8" y="132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16" y="122"/>
                    <a:pt x="16" y="122"/>
                    <a:pt x="16" y="122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7" y="126"/>
                    <a:pt x="71" y="128"/>
                    <a:pt x="75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6" y="128"/>
                    <a:pt x="140" y="126"/>
                    <a:pt x="141" y="122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98" y="122"/>
                    <a:pt x="198" y="122"/>
                    <a:pt x="198" y="122"/>
                  </a:cubicBezTo>
                  <a:lnTo>
                    <a:pt x="198" y="1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11" name="组合 51">
            <a:extLst>
              <a:ext uri="{FF2B5EF4-FFF2-40B4-BE49-F238E27FC236}">
                <a16:creationId xmlns:a16="http://schemas.microsoft.com/office/drawing/2014/main" id="{2488AEA6-5840-49C6-A568-DF110D34BA1F}"/>
              </a:ext>
            </a:extLst>
          </p:cNvPr>
          <p:cNvGrpSpPr/>
          <p:nvPr/>
        </p:nvGrpSpPr>
        <p:grpSpPr>
          <a:xfrm>
            <a:off x="5014793" y="2123199"/>
            <a:ext cx="1728787" cy="1728693"/>
            <a:chOff x="3640853" y="1914525"/>
            <a:chExt cx="1728787" cy="1728787"/>
          </a:xfrm>
        </p:grpSpPr>
        <p:sp>
          <p:nvSpPr>
            <p:cNvPr id="12" name="椭圆 52">
              <a:extLst>
                <a:ext uri="{FF2B5EF4-FFF2-40B4-BE49-F238E27FC236}">
                  <a16:creationId xmlns:a16="http://schemas.microsoft.com/office/drawing/2014/main" id="{6AE00D0E-FE6C-4796-8DB1-D5A61FEFA96B}"/>
                </a:ext>
              </a:extLst>
            </p:cNvPr>
            <p:cNvSpPr/>
            <p:nvPr/>
          </p:nvSpPr>
          <p:spPr>
            <a:xfrm>
              <a:off x="3640853" y="1914525"/>
              <a:ext cx="1728787" cy="17287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13" name="Freeform 133">
              <a:extLst>
                <a:ext uri="{FF2B5EF4-FFF2-40B4-BE49-F238E27FC236}">
                  <a16:creationId xmlns:a16="http://schemas.microsoft.com/office/drawing/2014/main" id="{59138E55-C8B9-4540-A220-C326E4CC6E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754" y="2386427"/>
              <a:ext cx="784984" cy="784982"/>
            </a:xfrm>
            <a:custGeom>
              <a:avLst/>
              <a:gdLst>
                <a:gd name="T0" fmla="*/ 0 w 80"/>
                <a:gd name="T1" fmla="*/ 2147483646 h 80"/>
                <a:gd name="T2" fmla="*/ 2147483646 w 80"/>
                <a:gd name="T3" fmla="*/ 2147483646 h 80"/>
                <a:gd name="T4" fmla="*/ 2147483646 w 80"/>
                <a:gd name="T5" fmla="*/ 2147483646 h 80"/>
                <a:gd name="T6" fmla="*/ 2147483646 w 80"/>
                <a:gd name="T7" fmla="*/ 2147483646 h 80"/>
                <a:gd name="T8" fmla="*/ 2147483646 w 80"/>
                <a:gd name="T9" fmla="*/ 2147483646 h 80"/>
                <a:gd name="T10" fmla="*/ 1733058238 w 80"/>
                <a:gd name="T11" fmla="*/ 2147483646 h 80"/>
                <a:gd name="T12" fmla="*/ 770245925 w 80"/>
                <a:gd name="T13" fmla="*/ 2147483646 h 80"/>
                <a:gd name="T14" fmla="*/ 2147483646 w 80"/>
                <a:gd name="T15" fmla="*/ 1829331865 h 80"/>
                <a:gd name="T16" fmla="*/ 2147483646 w 80"/>
                <a:gd name="T17" fmla="*/ 288843939 h 80"/>
                <a:gd name="T18" fmla="*/ 2147483646 w 80"/>
                <a:gd name="T19" fmla="*/ 1829331865 h 80"/>
                <a:gd name="T20" fmla="*/ 2147483646 w 80"/>
                <a:gd name="T21" fmla="*/ 2147483646 h 80"/>
                <a:gd name="T22" fmla="*/ 2147483646 w 80"/>
                <a:gd name="T23" fmla="*/ 2118175804 h 80"/>
                <a:gd name="T24" fmla="*/ 2147483646 w 80"/>
                <a:gd name="T25" fmla="*/ 1829331865 h 80"/>
                <a:gd name="T26" fmla="*/ 2147483646 w 80"/>
                <a:gd name="T27" fmla="*/ 288843939 h 80"/>
                <a:gd name="T28" fmla="*/ 2147483646 w 80"/>
                <a:gd name="T29" fmla="*/ 1829331865 h 80"/>
                <a:gd name="T30" fmla="*/ 2147483646 w 80"/>
                <a:gd name="T31" fmla="*/ 2147483646 h 80"/>
                <a:gd name="T32" fmla="*/ 2147483646 w 80"/>
                <a:gd name="T33" fmla="*/ 2118175804 h 80"/>
                <a:gd name="T34" fmla="*/ 1733058238 w 80"/>
                <a:gd name="T35" fmla="*/ 2147483646 h 80"/>
                <a:gd name="T36" fmla="*/ 770245925 w 80"/>
                <a:gd name="T37" fmla="*/ 2118175804 h 80"/>
                <a:gd name="T38" fmla="*/ 1733058238 w 80"/>
                <a:gd name="T39" fmla="*/ 2147483646 h 80"/>
                <a:gd name="T40" fmla="*/ 2147483646 w 80"/>
                <a:gd name="T41" fmla="*/ 2147483646 h 80"/>
                <a:gd name="T42" fmla="*/ 2147483646 w 80"/>
                <a:gd name="T43" fmla="*/ 2147483646 h 80"/>
                <a:gd name="T44" fmla="*/ 2147483646 w 80"/>
                <a:gd name="T45" fmla="*/ 2147483646 h 80"/>
                <a:gd name="T46" fmla="*/ 2147483646 w 80"/>
                <a:gd name="T47" fmla="*/ 2147483646 h 80"/>
                <a:gd name="T48" fmla="*/ 2147483646 w 80"/>
                <a:gd name="T49" fmla="*/ 2147483646 h 80"/>
                <a:gd name="T50" fmla="*/ 2147483646 w 80"/>
                <a:gd name="T51" fmla="*/ 2147483646 h 80"/>
                <a:gd name="T52" fmla="*/ 2147483646 w 80"/>
                <a:gd name="T53" fmla="*/ 2147483646 h 80"/>
                <a:gd name="T54" fmla="*/ 2147483646 w 80"/>
                <a:gd name="T55" fmla="*/ 2147483646 h 80"/>
                <a:gd name="T56" fmla="*/ 2147483646 w 80"/>
                <a:gd name="T57" fmla="*/ 2147483646 h 80"/>
                <a:gd name="T58" fmla="*/ 2147483646 w 80"/>
                <a:gd name="T59" fmla="*/ 2147483646 h 80"/>
                <a:gd name="T60" fmla="*/ 2147483646 w 80"/>
                <a:gd name="T61" fmla="*/ 2147483646 h 80"/>
                <a:gd name="T62" fmla="*/ 2147483646 w 80"/>
                <a:gd name="T63" fmla="*/ 2118175804 h 80"/>
                <a:gd name="T64" fmla="*/ 2147483646 w 80"/>
                <a:gd name="T65" fmla="*/ 2147483646 h 80"/>
                <a:gd name="T66" fmla="*/ 2147483646 w 80"/>
                <a:gd name="T67" fmla="*/ 1829331865 h 80"/>
                <a:gd name="T68" fmla="*/ 2147483646 w 80"/>
                <a:gd name="T69" fmla="*/ 1251653799 h 80"/>
                <a:gd name="T70" fmla="*/ 1347935276 w 80"/>
                <a:gd name="T71" fmla="*/ 1251653799 h 80"/>
                <a:gd name="T72" fmla="*/ 2118191013 w 80"/>
                <a:gd name="T73" fmla="*/ 1829331865 h 80"/>
                <a:gd name="T74" fmla="*/ 1347935276 w 80"/>
                <a:gd name="T75" fmla="*/ 1251653799 h 80"/>
                <a:gd name="T76" fmla="*/ 2118191013 w 80"/>
                <a:gd name="T77" fmla="*/ 2147483646 h 80"/>
                <a:gd name="T78" fmla="*/ 1347935276 w 80"/>
                <a:gd name="T79" fmla="*/ 2147483646 h 80"/>
                <a:gd name="T80" fmla="*/ 2147483646 w 80"/>
                <a:gd name="T81" fmla="*/ 2147483646 h 80"/>
                <a:gd name="T82" fmla="*/ 2147483646 w 80"/>
                <a:gd name="T83" fmla="*/ 2147483646 h 80"/>
                <a:gd name="T84" fmla="*/ 2147483646 w 80"/>
                <a:gd name="T85" fmla="*/ 2147483646 h 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33" y="76"/>
                  </a:moveTo>
                  <a:cubicBezTo>
                    <a:pt x="30" y="72"/>
                    <a:pt x="27" y="67"/>
                    <a:pt x="25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37" y="77"/>
                    <a:pt x="35" y="77"/>
                    <a:pt x="33" y="76"/>
                  </a:cubicBezTo>
                  <a:close/>
                  <a:moveTo>
                    <a:pt x="3" y="41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19" y="47"/>
                    <a:pt x="19" y="53"/>
                    <a:pt x="21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5" y="53"/>
                    <a:pt x="3" y="47"/>
                    <a:pt x="3" y="41"/>
                  </a:cubicBezTo>
                  <a:close/>
                  <a:moveTo>
                    <a:pt x="42" y="19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50" y="8"/>
                    <a:pt x="53" y="13"/>
                    <a:pt x="55" y="19"/>
                  </a:cubicBezTo>
                  <a:lnTo>
                    <a:pt x="42" y="19"/>
                  </a:lnTo>
                  <a:close/>
                  <a:moveTo>
                    <a:pt x="56" y="22"/>
                  </a:moveTo>
                  <a:cubicBezTo>
                    <a:pt x="58" y="27"/>
                    <a:pt x="58" y="33"/>
                    <a:pt x="59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56" y="22"/>
                  </a:lnTo>
                  <a:close/>
                  <a:moveTo>
                    <a:pt x="39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3"/>
                    <a:pt x="30" y="8"/>
                    <a:pt x="33" y="3"/>
                  </a:cubicBezTo>
                  <a:cubicBezTo>
                    <a:pt x="35" y="3"/>
                    <a:pt x="37" y="3"/>
                    <a:pt x="39" y="3"/>
                  </a:cubicBezTo>
                  <a:lnTo>
                    <a:pt x="39" y="19"/>
                  </a:lnTo>
                  <a:close/>
                  <a:moveTo>
                    <a:pt x="39" y="22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3"/>
                    <a:pt x="22" y="27"/>
                    <a:pt x="24" y="22"/>
                  </a:cubicBezTo>
                  <a:lnTo>
                    <a:pt x="39" y="22"/>
                  </a:lnTo>
                  <a:close/>
                  <a:moveTo>
                    <a:pt x="18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32"/>
                    <a:pt x="5" y="27"/>
                    <a:pt x="8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9" y="27"/>
                    <a:pt x="19" y="33"/>
                    <a:pt x="18" y="38"/>
                  </a:cubicBezTo>
                  <a:close/>
                  <a:moveTo>
                    <a:pt x="21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2" y="53"/>
                    <a:pt x="21" y="47"/>
                    <a:pt x="21" y="41"/>
                  </a:cubicBezTo>
                  <a:close/>
                  <a:moveTo>
                    <a:pt x="42" y="61"/>
                  </a:moveTo>
                  <a:cubicBezTo>
                    <a:pt x="55" y="61"/>
                    <a:pt x="55" y="61"/>
                    <a:pt x="55" y="61"/>
                  </a:cubicBezTo>
                  <a:cubicBezTo>
                    <a:pt x="53" y="67"/>
                    <a:pt x="50" y="72"/>
                    <a:pt x="46" y="77"/>
                  </a:cubicBezTo>
                  <a:cubicBezTo>
                    <a:pt x="45" y="77"/>
                    <a:pt x="43" y="77"/>
                    <a:pt x="42" y="77"/>
                  </a:cubicBezTo>
                  <a:lnTo>
                    <a:pt x="42" y="61"/>
                  </a:lnTo>
                  <a:close/>
                  <a:moveTo>
                    <a:pt x="42" y="58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8" y="47"/>
                    <a:pt x="58" y="53"/>
                    <a:pt x="56" y="58"/>
                  </a:cubicBezTo>
                  <a:lnTo>
                    <a:pt x="42" y="58"/>
                  </a:lnTo>
                  <a:close/>
                  <a:moveTo>
                    <a:pt x="61" y="41"/>
                  </a:moveTo>
                  <a:cubicBezTo>
                    <a:pt x="78" y="41"/>
                    <a:pt x="78" y="41"/>
                    <a:pt x="78" y="41"/>
                  </a:cubicBezTo>
                  <a:cubicBezTo>
                    <a:pt x="77" y="47"/>
                    <a:pt x="76" y="53"/>
                    <a:pt x="73" y="58"/>
                  </a:cubicBezTo>
                  <a:cubicBezTo>
                    <a:pt x="73" y="58"/>
                    <a:pt x="73" y="58"/>
                    <a:pt x="73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3"/>
                    <a:pt x="61" y="47"/>
                    <a:pt x="61" y="41"/>
                  </a:cubicBezTo>
                  <a:close/>
                  <a:moveTo>
                    <a:pt x="61" y="38"/>
                  </a:moveTo>
                  <a:cubicBezTo>
                    <a:pt x="61" y="33"/>
                    <a:pt x="60" y="27"/>
                    <a:pt x="59" y="22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6" y="27"/>
                    <a:pt x="77" y="32"/>
                    <a:pt x="78" y="38"/>
                  </a:cubicBezTo>
                  <a:lnTo>
                    <a:pt x="61" y="38"/>
                  </a:lnTo>
                  <a:close/>
                  <a:moveTo>
                    <a:pt x="71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3"/>
                    <a:pt x="54" y="8"/>
                    <a:pt x="50" y="4"/>
                  </a:cubicBezTo>
                  <a:cubicBezTo>
                    <a:pt x="57" y="6"/>
                    <a:pt x="62" y="9"/>
                    <a:pt x="67" y="13"/>
                  </a:cubicBezTo>
                  <a:cubicBezTo>
                    <a:pt x="68" y="15"/>
                    <a:pt x="70" y="17"/>
                    <a:pt x="71" y="19"/>
                  </a:cubicBezTo>
                  <a:close/>
                  <a:moveTo>
                    <a:pt x="14" y="13"/>
                  </a:moveTo>
                  <a:cubicBezTo>
                    <a:pt x="18" y="9"/>
                    <a:pt x="23" y="6"/>
                    <a:pt x="29" y="4"/>
                  </a:cubicBezTo>
                  <a:cubicBezTo>
                    <a:pt x="26" y="9"/>
                    <a:pt x="24" y="14"/>
                    <a:pt x="22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1" y="17"/>
                    <a:pt x="12" y="15"/>
                    <a:pt x="14" y="13"/>
                  </a:cubicBezTo>
                  <a:close/>
                  <a:moveTo>
                    <a:pt x="9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4" y="66"/>
                    <a:pt x="26" y="71"/>
                    <a:pt x="29" y="75"/>
                  </a:cubicBezTo>
                  <a:cubicBezTo>
                    <a:pt x="23" y="74"/>
                    <a:pt x="18" y="70"/>
                    <a:pt x="14" y="66"/>
                  </a:cubicBezTo>
                  <a:cubicBezTo>
                    <a:pt x="12" y="65"/>
                    <a:pt x="11" y="63"/>
                    <a:pt x="9" y="61"/>
                  </a:cubicBezTo>
                  <a:close/>
                  <a:moveTo>
                    <a:pt x="67" y="66"/>
                  </a:moveTo>
                  <a:cubicBezTo>
                    <a:pt x="62" y="71"/>
                    <a:pt x="57" y="74"/>
                    <a:pt x="50" y="76"/>
                  </a:cubicBezTo>
                  <a:cubicBezTo>
                    <a:pt x="54" y="71"/>
                    <a:pt x="56" y="66"/>
                    <a:pt x="58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0" y="63"/>
                    <a:pt x="68" y="65"/>
                    <a:pt x="67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sp>
        <p:nvSpPr>
          <p:cNvPr id="14" name="右箭头 54">
            <a:extLst>
              <a:ext uri="{FF2B5EF4-FFF2-40B4-BE49-F238E27FC236}">
                <a16:creationId xmlns:a16="http://schemas.microsoft.com/office/drawing/2014/main" id="{11E4DCB5-5867-4D31-B9D5-1CC7F96F39B9}"/>
              </a:ext>
            </a:extLst>
          </p:cNvPr>
          <p:cNvSpPr/>
          <p:nvPr/>
        </p:nvSpPr>
        <p:spPr>
          <a:xfrm>
            <a:off x="4305180" y="2794668"/>
            <a:ext cx="520700" cy="385743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15" name="右箭头 55">
            <a:extLst>
              <a:ext uri="{FF2B5EF4-FFF2-40B4-BE49-F238E27FC236}">
                <a16:creationId xmlns:a16="http://schemas.microsoft.com/office/drawing/2014/main" id="{A804E159-83F3-4DCD-9E21-07FF5B6B9AFE}"/>
              </a:ext>
            </a:extLst>
          </p:cNvPr>
          <p:cNvSpPr/>
          <p:nvPr/>
        </p:nvSpPr>
        <p:spPr>
          <a:xfrm>
            <a:off x="6934080" y="2794668"/>
            <a:ext cx="520700" cy="385743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6" name="组合 57">
            <a:extLst>
              <a:ext uri="{FF2B5EF4-FFF2-40B4-BE49-F238E27FC236}">
                <a16:creationId xmlns:a16="http://schemas.microsoft.com/office/drawing/2014/main" id="{42E58E4C-424B-4047-8079-8F1770F52E19}"/>
              </a:ext>
            </a:extLst>
          </p:cNvPr>
          <p:cNvGrpSpPr/>
          <p:nvPr/>
        </p:nvGrpSpPr>
        <p:grpSpPr>
          <a:xfrm>
            <a:off x="2223969" y="3961417"/>
            <a:ext cx="2341843" cy="975971"/>
            <a:chOff x="940651" y="3609990"/>
            <a:chExt cx="1989370" cy="976082"/>
          </a:xfrm>
        </p:grpSpPr>
        <p:sp>
          <p:nvSpPr>
            <p:cNvPr id="17" name="文本框 19">
              <a:extLst>
                <a:ext uri="{FF2B5EF4-FFF2-40B4-BE49-F238E27FC236}">
                  <a16:creationId xmlns:a16="http://schemas.microsoft.com/office/drawing/2014/main" id="{A826B160-0173-4A59-80A2-BF49C24B8B55}"/>
                </a:ext>
              </a:extLst>
            </p:cNvPr>
            <p:cNvSpPr txBox="1"/>
            <p:nvPr/>
          </p:nvSpPr>
          <p:spPr>
            <a:xfrm>
              <a:off x="1484358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키워드1</a:t>
              </a:r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18" name="矩形 59">
              <a:extLst>
                <a:ext uri="{FF2B5EF4-FFF2-40B4-BE49-F238E27FC236}">
                  <a16:creationId xmlns:a16="http://schemas.microsoft.com/office/drawing/2014/main" id="{592D2196-BE52-4C73-BEE3-3337015C1822}"/>
                </a:ext>
              </a:extLst>
            </p:cNvPr>
            <p:cNvSpPr/>
            <p:nvPr/>
          </p:nvSpPr>
          <p:spPr>
            <a:xfrm>
              <a:off x="940651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19" name="组合 60">
            <a:extLst>
              <a:ext uri="{FF2B5EF4-FFF2-40B4-BE49-F238E27FC236}">
                <a16:creationId xmlns:a16="http://schemas.microsoft.com/office/drawing/2014/main" id="{984FF0F2-ABE3-42E4-A3DF-1B3459764359}"/>
              </a:ext>
            </a:extLst>
          </p:cNvPr>
          <p:cNvGrpSpPr/>
          <p:nvPr/>
        </p:nvGrpSpPr>
        <p:grpSpPr>
          <a:xfrm>
            <a:off x="4884617" y="3961417"/>
            <a:ext cx="2341843" cy="975971"/>
            <a:chOff x="3510560" y="3609990"/>
            <a:chExt cx="1989370" cy="976082"/>
          </a:xfrm>
        </p:grpSpPr>
        <p:sp>
          <p:nvSpPr>
            <p:cNvPr id="20" name="文本框 20">
              <a:extLst>
                <a:ext uri="{FF2B5EF4-FFF2-40B4-BE49-F238E27FC236}">
                  <a16:creationId xmlns:a16="http://schemas.microsoft.com/office/drawing/2014/main" id="{BDE43104-1B52-4C7B-8333-0909841E7CC7}"/>
                </a:ext>
              </a:extLst>
            </p:cNvPr>
            <p:cNvSpPr txBox="1"/>
            <p:nvPr/>
          </p:nvSpPr>
          <p:spPr>
            <a:xfrm>
              <a:off x="4054268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키워드2</a:t>
              </a:r>
              <a:endPara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21" name="矩形 62">
              <a:extLst>
                <a:ext uri="{FF2B5EF4-FFF2-40B4-BE49-F238E27FC236}">
                  <a16:creationId xmlns:a16="http://schemas.microsoft.com/office/drawing/2014/main" id="{1FAD842C-774E-4F69-B6B3-96A78CD25B70}"/>
                </a:ext>
              </a:extLst>
            </p:cNvPr>
            <p:cNvSpPr/>
            <p:nvPr/>
          </p:nvSpPr>
          <p:spPr>
            <a:xfrm>
              <a:off x="3510560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22" name="组合 63">
            <a:extLst>
              <a:ext uri="{FF2B5EF4-FFF2-40B4-BE49-F238E27FC236}">
                <a16:creationId xmlns:a16="http://schemas.microsoft.com/office/drawing/2014/main" id="{AD622E93-E518-44A0-82D6-93C9589C7C03}"/>
              </a:ext>
            </a:extLst>
          </p:cNvPr>
          <p:cNvGrpSpPr/>
          <p:nvPr/>
        </p:nvGrpSpPr>
        <p:grpSpPr>
          <a:xfrm>
            <a:off x="7508360" y="3975726"/>
            <a:ext cx="2341843" cy="975971"/>
            <a:chOff x="6139463" y="3609990"/>
            <a:chExt cx="1989370" cy="976082"/>
          </a:xfrm>
        </p:grpSpPr>
        <p:sp>
          <p:nvSpPr>
            <p:cNvPr id="23" name="文本框 21">
              <a:extLst>
                <a:ext uri="{FF2B5EF4-FFF2-40B4-BE49-F238E27FC236}">
                  <a16:creationId xmlns:a16="http://schemas.microsoft.com/office/drawing/2014/main" id="{ACB83D28-7530-4746-9A91-CE16540A3937}"/>
                </a:ext>
              </a:extLst>
            </p:cNvPr>
            <p:cNvSpPr txBox="1"/>
            <p:nvPr/>
          </p:nvSpPr>
          <p:spPr>
            <a:xfrm>
              <a:off x="6683170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키워드3</a:t>
              </a:r>
              <a:endPara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24" name="矩形 65">
              <a:extLst>
                <a:ext uri="{FF2B5EF4-FFF2-40B4-BE49-F238E27FC236}">
                  <a16:creationId xmlns:a16="http://schemas.microsoft.com/office/drawing/2014/main" id="{DA92498A-1F7B-4B1E-AD4C-BF1CCA04A8AB}"/>
                </a:ext>
              </a:extLst>
            </p:cNvPr>
            <p:cNvSpPr/>
            <p:nvPr/>
          </p:nvSpPr>
          <p:spPr>
            <a:xfrm>
              <a:off x="6139463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sp>
        <p:nvSpPr>
          <p:cNvPr id="25" name="椭圆 69">
            <a:extLst>
              <a:ext uri="{FF2B5EF4-FFF2-40B4-BE49-F238E27FC236}">
                <a16:creationId xmlns:a16="http://schemas.microsoft.com/office/drawing/2014/main" id="{249AAC50-8B21-4392-8A12-2609792CA84D}"/>
              </a:ext>
            </a:extLst>
          </p:cNvPr>
          <p:cNvSpPr/>
          <p:nvPr/>
        </p:nvSpPr>
        <p:spPr>
          <a:xfrm>
            <a:off x="2317632" y="2164466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6" name="椭圆 70">
            <a:extLst>
              <a:ext uri="{FF2B5EF4-FFF2-40B4-BE49-F238E27FC236}">
                <a16:creationId xmlns:a16="http://schemas.microsoft.com/office/drawing/2014/main" id="{B9D41A6D-543D-438E-A4C3-E110693B42C6}"/>
              </a:ext>
            </a:extLst>
          </p:cNvPr>
          <p:cNvSpPr/>
          <p:nvPr/>
        </p:nvSpPr>
        <p:spPr>
          <a:xfrm>
            <a:off x="1979103" y="2924863"/>
            <a:ext cx="153988" cy="1539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椭圆 71">
            <a:extLst>
              <a:ext uri="{FF2B5EF4-FFF2-40B4-BE49-F238E27FC236}">
                <a16:creationId xmlns:a16="http://schemas.microsoft.com/office/drawing/2014/main" id="{9B01AC25-E830-4FE1-ACF9-1AD8BD7A7169}"/>
              </a:ext>
            </a:extLst>
          </p:cNvPr>
          <p:cNvSpPr/>
          <p:nvPr/>
        </p:nvSpPr>
        <p:spPr>
          <a:xfrm>
            <a:off x="4038485" y="3588378"/>
            <a:ext cx="153988" cy="15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8" name="椭圆 72">
            <a:extLst>
              <a:ext uri="{FF2B5EF4-FFF2-40B4-BE49-F238E27FC236}">
                <a16:creationId xmlns:a16="http://schemas.microsoft.com/office/drawing/2014/main" id="{0421AF05-31EF-48B1-837F-0A0E255B15C4}"/>
              </a:ext>
            </a:extLst>
          </p:cNvPr>
          <p:cNvSpPr/>
          <p:nvPr/>
        </p:nvSpPr>
        <p:spPr>
          <a:xfrm>
            <a:off x="5217993" y="2164466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9" name="椭圆 73">
            <a:extLst>
              <a:ext uri="{FF2B5EF4-FFF2-40B4-BE49-F238E27FC236}">
                <a16:creationId xmlns:a16="http://schemas.microsoft.com/office/drawing/2014/main" id="{A5B97F92-5647-420F-8F44-F33516C1F2F2}"/>
              </a:ext>
            </a:extLst>
          </p:cNvPr>
          <p:cNvSpPr/>
          <p:nvPr/>
        </p:nvSpPr>
        <p:spPr>
          <a:xfrm>
            <a:off x="6826136" y="3459796"/>
            <a:ext cx="104775" cy="104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0" name="椭圆 74">
            <a:extLst>
              <a:ext uri="{FF2B5EF4-FFF2-40B4-BE49-F238E27FC236}">
                <a16:creationId xmlns:a16="http://schemas.microsoft.com/office/drawing/2014/main" id="{BC773A00-B50E-4AF8-82AE-7FE242BA0AE6}"/>
              </a:ext>
            </a:extLst>
          </p:cNvPr>
          <p:cNvSpPr/>
          <p:nvPr/>
        </p:nvSpPr>
        <p:spPr>
          <a:xfrm>
            <a:off x="6589593" y="3588378"/>
            <a:ext cx="153987" cy="15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1" name="椭圆 75">
            <a:extLst>
              <a:ext uri="{FF2B5EF4-FFF2-40B4-BE49-F238E27FC236}">
                <a16:creationId xmlns:a16="http://schemas.microsoft.com/office/drawing/2014/main" id="{CF1AAECC-B22C-4DD2-A7C9-E3CDE747BC77}"/>
              </a:ext>
            </a:extLst>
          </p:cNvPr>
          <p:cNvSpPr/>
          <p:nvPr/>
        </p:nvSpPr>
        <p:spPr>
          <a:xfrm rot="10800000">
            <a:off x="9016878" y="3543928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2" name="椭圆 76">
            <a:extLst>
              <a:ext uri="{FF2B5EF4-FFF2-40B4-BE49-F238E27FC236}">
                <a16:creationId xmlns:a16="http://schemas.microsoft.com/office/drawing/2014/main" id="{70D4533D-D3F8-4E8D-9F4A-E2C1E2B66C52}"/>
              </a:ext>
            </a:extLst>
          </p:cNvPr>
          <p:cNvSpPr/>
          <p:nvPr/>
        </p:nvSpPr>
        <p:spPr>
          <a:xfrm rot="10800000">
            <a:off x="7535749" y="2377183"/>
            <a:ext cx="104775" cy="104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3" name="椭圆 77">
            <a:extLst>
              <a:ext uri="{FF2B5EF4-FFF2-40B4-BE49-F238E27FC236}">
                <a16:creationId xmlns:a16="http://schemas.microsoft.com/office/drawing/2014/main" id="{C151988F-9675-453B-85CA-DE5A44A0FEAE}"/>
              </a:ext>
            </a:extLst>
          </p:cNvPr>
          <p:cNvSpPr/>
          <p:nvPr/>
        </p:nvSpPr>
        <p:spPr>
          <a:xfrm rot="10800000">
            <a:off x="9372486" y="3397887"/>
            <a:ext cx="155575" cy="1539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60594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5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50"/>
                            </p:stCondLst>
                            <p:childTnLst>
                              <p:par>
                                <p:cTn id="58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9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2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7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2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7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200"/>
                            </p:stCondLst>
                            <p:childTnLst>
                              <p:par>
                                <p:cTn id="91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0">
            <a:extLst>
              <a:ext uri="{FF2B5EF4-FFF2-40B4-BE49-F238E27FC236}">
                <a16:creationId xmlns:a16="http://schemas.microsoft.com/office/drawing/2014/main" id="{08B61D06-E468-4982-909F-E20F8652F708}"/>
              </a:ext>
            </a:extLst>
          </p:cNvPr>
          <p:cNvSpPr/>
          <p:nvPr/>
        </p:nvSpPr>
        <p:spPr>
          <a:xfrm>
            <a:off x="0" y="0"/>
            <a:ext cx="12192000" cy="3355731"/>
          </a:xfrm>
          <a:prstGeom prst="rect">
            <a:avLst/>
          </a:prstGeom>
          <a:solidFill>
            <a:srgbClr val="7EC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pic>
        <p:nvPicPr>
          <p:cNvPr id="5" name="图片 30">
            <a:extLst>
              <a:ext uri="{FF2B5EF4-FFF2-40B4-BE49-F238E27FC236}">
                <a16:creationId xmlns:a16="http://schemas.microsoft.com/office/drawing/2014/main" id="{E1192C8C-5472-48AA-8002-C77184D4D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98" y="764459"/>
            <a:ext cx="6276576" cy="2601787"/>
          </a:xfrm>
          <a:prstGeom prst="rect">
            <a:avLst/>
          </a:prstGeom>
          <a:ln>
            <a:noFill/>
          </a:ln>
        </p:spPr>
      </p:pic>
      <p:sp>
        <p:nvSpPr>
          <p:cNvPr id="6" name="文本框 14">
            <a:extLst>
              <a:ext uri="{FF2B5EF4-FFF2-40B4-BE49-F238E27FC236}">
                <a16:creationId xmlns:a16="http://schemas.microsoft.com/office/drawing/2014/main" id="{076427A4-7D91-4BF5-AD29-CFC959231ABB}"/>
              </a:ext>
            </a:extLst>
          </p:cNvPr>
          <p:cNvSpPr txBox="1"/>
          <p:nvPr/>
        </p:nvSpPr>
        <p:spPr>
          <a:xfrm>
            <a:off x="254882" y="1354624"/>
            <a:ext cx="2368802" cy="646481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Elsie" panose="02000000000000000000" charset="0"/>
                <a:sym typeface="Source Han Sans SC"/>
              </a:rPr>
              <a:t>INDEX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47D037-D45B-4503-8AC5-E585A01371BE}"/>
              </a:ext>
            </a:extLst>
          </p:cNvPr>
          <p:cNvSpPr/>
          <p:nvPr/>
        </p:nvSpPr>
        <p:spPr>
          <a:xfrm>
            <a:off x="359834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2F9B80-62E9-4A50-9D06-44BAFFD29D98}"/>
              </a:ext>
            </a:extLst>
          </p:cNvPr>
          <p:cNvGrpSpPr/>
          <p:nvPr/>
        </p:nvGrpSpPr>
        <p:grpSpPr>
          <a:xfrm>
            <a:off x="587690" y="4324879"/>
            <a:ext cx="1671236" cy="1566021"/>
            <a:chOff x="505872" y="4136566"/>
            <a:chExt cx="1840916" cy="17250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55B493-2144-484E-818B-948FF858FD79}"/>
                </a:ext>
              </a:extLst>
            </p:cNvPr>
            <p:cNvSpPr txBox="1"/>
            <p:nvPr/>
          </p:nvSpPr>
          <p:spPr>
            <a:xfrm>
              <a:off x="1010735" y="4136566"/>
              <a:ext cx="77938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1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3" name="文本框 31">
              <a:extLst>
                <a:ext uri="{FF2B5EF4-FFF2-40B4-BE49-F238E27FC236}">
                  <a16:creationId xmlns:a16="http://schemas.microsoft.com/office/drawing/2014/main" id="{79233BE2-EDAE-435A-9CAD-8C9B0E89555B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프로젝트 개요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F08AB9-FDF3-4C18-A4E2-8D045EBCBFA1}"/>
              </a:ext>
            </a:extLst>
          </p:cNvPr>
          <p:cNvSpPr/>
          <p:nvPr/>
        </p:nvSpPr>
        <p:spPr>
          <a:xfrm>
            <a:off x="2672967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51A3B4C-957A-4FAB-8332-F0CCE383CE9F}"/>
              </a:ext>
            </a:extLst>
          </p:cNvPr>
          <p:cNvGrpSpPr/>
          <p:nvPr/>
        </p:nvGrpSpPr>
        <p:grpSpPr>
          <a:xfrm>
            <a:off x="2900823" y="4324879"/>
            <a:ext cx="1671236" cy="1566021"/>
            <a:chOff x="505872" y="4136566"/>
            <a:chExt cx="1840916" cy="172502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24C17B-A53C-4B24-AFF7-B2D168BC3DA3}"/>
                </a:ext>
              </a:extLst>
            </p:cNvPr>
            <p:cNvSpPr txBox="1"/>
            <p:nvPr/>
          </p:nvSpPr>
          <p:spPr>
            <a:xfrm>
              <a:off x="1010735" y="4136566"/>
              <a:ext cx="858511" cy="1457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2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9" name="文本框 31">
              <a:extLst>
                <a:ext uri="{FF2B5EF4-FFF2-40B4-BE49-F238E27FC236}">
                  <a16:creationId xmlns:a16="http://schemas.microsoft.com/office/drawing/2014/main" id="{9E98B2E1-1743-46E3-A6C3-9C1EA88A43AB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팀원 소개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7442B41-A24C-4C4D-81BA-A9237FA4325B}"/>
              </a:ext>
            </a:extLst>
          </p:cNvPr>
          <p:cNvSpPr/>
          <p:nvPr/>
        </p:nvSpPr>
        <p:spPr>
          <a:xfrm>
            <a:off x="4986100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0684024-FE81-431C-8178-DD76A25E317E}"/>
              </a:ext>
            </a:extLst>
          </p:cNvPr>
          <p:cNvGrpSpPr/>
          <p:nvPr/>
        </p:nvGrpSpPr>
        <p:grpSpPr>
          <a:xfrm>
            <a:off x="5213956" y="4324879"/>
            <a:ext cx="1671236" cy="1566021"/>
            <a:chOff x="505872" y="4136566"/>
            <a:chExt cx="1840916" cy="17250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87586A-DB98-43BA-8F54-38D81E963131}"/>
                </a:ext>
              </a:extLst>
            </p:cNvPr>
            <p:cNvSpPr txBox="1"/>
            <p:nvPr/>
          </p:nvSpPr>
          <p:spPr>
            <a:xfrm>
              <a:off x="1010735" y="4136566"/>
              <a:ext cx="858511" cy="1457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3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4" name="文本框 31">
              <a:extLst>
                <a:ext uri="{FF2B5EF4-FFF2-40B4-BE49-F238E27FC236}">
                  <a16:creationId xmlns:a16="http://schemas.microsoft.com/office/drawing/2014/main" id="{4BE9FBE5-2722-4086-87A1-83CE0FC07099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기술 스택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B99353-CD1C-43EB-962C-11226C466ABE}"/>
              </a:ext>
            </a:extLst>
          </p:cNvPr>
          <p:cNvSpPr/>
          <p:nvPr/>
        </p:nvSpPr>
        <p:spPr>
          <a:xfrm>
            <a:off x="7299233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758505-67F6-45D1-B393-F7E391CBC441}"/>
              </a:ext>
            </a:extLst>
          </p:cNvPr>
          <p:cNvGrpSpPr/>
          <p:nvPr/>
        </p:nvGrpSpPr>
        <p:grpSpPr>
          <a:xfrm>
            <a:off x="7333637" y="4324879"/>
            <a:ext cx="1998592" cy="1597841"/>
            <a:chOff x="247559" y="4136566"/>
            <a:chExt cx="2201508" cy="176007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088DD1-77A6-41E6-ADBF-293E84BE3B2C}"/>
                </a:ext>
              </a:extLst>
            </p:cNvPr>
            <p:cNvSpPr txBox="1"/>
            <p:nvPr/>
          </p:nvSpPr>
          <p:spPr>
            <a:xfrm>
              <a:off x="919058" y="4136566"/>
              <a:ext cx="858511" cy="14578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4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9" name="文本框 31">
              <a:extLst>
                <a:ext uri="{FF2B5EF4-FFF2-40B4-BE49-F238E27FC236}">
                  <a16:creationId xmlns:a16="http://schemas.microsoft.com/office/drawing/2014/main" id="{9583F45B-4AF2-454E-AB03-8F4E5546A8F9}"/>
                </a:ext>
              </a:extLst>
            </p:cNvPr>
            <p:cNvSpPr txBox="1"/>
            <p:nvPr/>
          </p:nvSpPr>
          <p:spPr>
            <a:xfrm>
              <a:off x="247559" y="5459235"/>
              <a:ext cx="2201508" cy="43740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기획 및 설계 상세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C04830A-84D6-4C47-99F0-329FBD9348D6}"/>
              </a:ext>
            </a:extLst>
          </p:cNvPr>
          <p:cNvSpPr/>
          <p:nvPr/>
        </p:nvSpPr>
        <p:spPr>
          <a:xfrm>
            <a:off x="9612367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746CF73-5502-41C1-B5ED-65CD64E9A999}"/>
              </a:ext>
            </a:extLst>
          </p:cNvPr>
          <p:cNvGrpSpPr/>
          <p:nvPr/>
        </p:nvGrpSpPr>
        <p:grpSpPr>
          <a:xfrm>
            <a:off x="9840223" y="4324879"/>
            <a:ext cx="1671236" cy="1566021"/>
            <a:chOff x="505872" y="4136566"/>
            <a:chExt cx="1840916" cy="172502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06A0-2C61-4E93-86EF-ECBC9A3688B8}"/>
                </a:ext>
              </a:extLst>
            </p:cNvPr>
            <p:cNvSpPr txBox="1"/>
            <p:nvPr/>
          </p:nvSpPr>
          <p:spPr>
            <a:xfrm>
              <a:off x="1010735" y="4136566"/>
              <a:ext cx="858511" cy="1457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5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44" name="文本框 31">
              <a:extLst>
                <a:ext uri="{FF2B5EF4-FFF2-40B4-BE49-F238E27FC236}">
                  <a16:creationId xmlns:a16="http://schemas.microsoft.com/office/drawing/2014/main" id="{83DFC7B4-9168-4239-8294-D76D05542FFE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기능 설명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81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3C1D9C0-B37B-47F0-ADBD-56E26C32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0213E68-79D4-4304-872C-BDECDE425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기획의도</a:t>
            </a:r>
            <a:endParaRPr lang="en-US" altLang="ko-KR" dirty="0"/>
          </a:p>
          <a:p>
            <a:r>
              <a:rPr lang="ko-KR" altLang="en-US" dirty="0"/>
              <a:t>환경 </a:t>
            </a:r>
            <a:r>
              <a:rPr lang="ko-KR" altLang="en-US" dirty="0" err="1"/>
              <a:t>캠패인</a:t>
            </a:r>
            <a:r>
              <a:rPr lang="ko-KR" altLang="en-US" dirty="0"/>
              <a:t> 게시판 웹 서비스</a:t>
            </a:r>
          </a:p>
        </p:txBody>
      </p:sp>
    </p:spTree>
    <p:extLst>
      <p:ext uri="{BB962C8B-B14F-4D97-AF65-F5344CB8AC3E}">
        <p14:creationId xmlns:p14="http://schemas.microsoft.com/office/powerpoint/2010/main" val="316405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F7652-C681-4AC6-9F5A-8193B0F2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팀원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215EDD-F6EA-4CC8-9FAE-531E82013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88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EB56C-257F-401E-A385-03F00E5E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 스택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6FA310-38B1-4850-9769-DB3DD00A5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56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69F5E-8056-49CA-BD22-578E5C191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기획 및 설계 상세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D15AB0-36B6-4078-A114-A6E091B2D3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Wire Frame</a:t>
            </a:r>
          </a:p>
          <a:p>
            <a:r>
              <a:rPr lang="en-US" altLang="ko-KR" dirty="0"/>
              <a:t>URL MAPPING</a:t>
            </a:r>
          </a:p>
          <a:p>
            <a:r>
              <a:rPr lang="en-US" altLang="ko-KR" dirty="0"/>
              <a:t>ERD </a:t>
            </a:r>
            <a:r>
              <a:rPr lang="ko-KR" altLang="en-US" dirty="0"/>
              <a:t>상세</a:t>
            </a:r>
          </a:p>
        </p:txBody>
      </p:sp>
    </p:spTree>
    <p:extLst>
      <p:ext uri="{BB962C8B-B14F-4D97-AF65-F5344CB8AC3E}">
        <p14:creationId xmlns:p14="http://schemas.microsoft.com/office/powerpoint/2010/main" val="10475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맑은고딕"/>
              </a:rPr>
              <a:t>Wire Frame</a:t>
            </a:r>
            <a:endParaRPr lang="ko-KR" altLang="en-US" dirty="0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99543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516BA3D-65EF-44BB-B499-887399C4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맑은고딕"/>
              </a:rPr>
              <a:t>URL MAPPING</a:t>
            </a:r>
            <a:endParaRPr lang="ko-KR" altLang="en-US" dirty="0">
              <a:latin typeface="맑은고딕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E3CD143-CDCE-4517-99C3-0977DAF7AC73}"/>
              </a:ext>
            </a:extLst>
          </p:cNvPr>
          <p:cNvGrpSpPr/>
          <p:nvPr/>
        </p:nvGrpSpPr>
        <p:grpSpPr>
          <a:xfrm>
            <a:off x="956077" y="1629200"/>
            <a:ext cx="9872961" cy="4234559"/>
            <a:chOff x="956077" y="1629200"/>
            <a:chExt cx="9872961" cy="423455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27A0BE-6310-49CD-A46D-E7F6E5CFC94F}"/>
                </a:ext>
              </a:extLst>
            </p:cNvPr>
            <p:cNvSpPr txBox="1"/>
            <p:nvPr/>
          </p:nvSpPr>
          <p:spPr>
            <a:xfrm>
              <a:off x="4209802" y="1629200"/>
              <a:ext cx="7809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/Login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2DCC07-DA2A-40CE-A719-E2910C12A50A}"/>
                </a:ext>
              </a:extLst>
            </p:cNvPr>
            <p:cNvSpPr txBox="1"/>
            <p:nvPr/>
          </p:nvSpPr>
          <p:spPr>
            <a:xfrm>
              <a:off x="4209802" y="2045304"/>
              <a:ext cx="1888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/Register/personal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0D13A-B35F-45F6-8BE2-470733F6AC91}"/>
                </a:ext>
              </a:extLst>
            </p:cNvPr>
            <p:cNvSpPr txBox="1"/>
            <p:nvPr/>
          </p:nvSpPr>
          <p:spPr>
            <a:xfrm>
              <a:off x="4209802" y="2312909"/>
              <a:ext cx="19911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/Register/corporate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9F23EE-DF3F-47D8-99ED-E1D6D3CF745A}"/>
                </a:ext>
              </a:extLst>
            </p:cNvPr>
            <p:cNvSpPr txBox="1"/>
            <p:nvPr/>
          </p:nvSpPr>
          <p:spPr>
            <a:xfrm>
              <a:off x="4209802" y="2580514"/>
              <a:ext cx="16501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/Register/group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C47CE4-DF82-4746-81FC-72EE5DEAD0A7}"/>
                </a:ext>
              </a:extLst>
            </p:cNvPr>
            <p:cNvSpPr txBox="1"/>
            <p:nvPr/>
          </p:nvSpPr>
          <p:spPr>
            <a:xfrm>
              <a:off x="4209802" y="3392078"/>
              <a:ext cx="1174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53F7AD-0F4E-4368-A448-DCA724A03C30}"/>
                </a:ext>
              </a:extLst>
            </p:cNvPr>
            <p:cNvSpPr txBox="1"/>
            <p:nvPr/>
          </p:nvSpPr>
          <p:spPr>
            <a:xfrm>
              <a:off x="6110244" y="3741196"/>
              <a:ext cx="20717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/campaign/detail/:id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59284C-9088-4771-898F-EC7E1973ED44}"/>
                </a:ext>
              </a:extLst>
            </p:cNvPr>
            <p:cNvSpPr txBox="1"/>
            <p:nvPr/>
          </p:nvSpPr>
          <p:spPr>
            <a:xfrm>
              <a:off x="8829836" y="4080934"/>
              <a:ext cx="1999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/campaign/form/:id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08C900-732D-4F4E-910C-0ADB2DFC4EBA}"/>
                </a:ext>
              </a:extLst>
            </p:cNvPr>
            <p:cNvSpPr txBox="1"/>
            <p:nvPr/>
          </p:nvSpPr>
          <p:spPr>
            <a:xfrm>
              <a:off x="4209802" y="4765326"/>
              <a:ext cx="1765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</a:t>
              </a:r>
              <a:r>
                <a:rPr lang="en-US" altLang="ko-KR" sz="1600" dirty="0" err="1">
                  <a:latin typeface="+mj-ea"/>
                  <a:ea typeface="+mj-ea"/>
                </a:rPr>
                <a:t>carbonFootprint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23F1BE-BF83-4367-B0E7-0569C233B856}"/>
                </a:ext>
              </a:extLst>
            </p:cNvPr>
            <p:cNvSpPr txBox="1"/>
            <p:nvPr/>
          </p:nvSpPr>
          <p:spPr>
            <a:xfrm>
              <a:off x="4209802" y="5525205"/>
              <a:ext cx="101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</a:t>
              </a:r>
              <a:r>
                <a:rPr lang="en-US" altLang="ko-KR" sz="1600" dirty="0" err="1">
                  <a:latin typeface="+mj-ea"/>
                  <a:ea typeface="+mj-ea"/>
                </a:rPr>
                <a:t>mypage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F40F83-AECF-45B2-92C0-935F136EF338}"/>
                </a:ext>
              </a:extLst>
            </p:cNvPr>
            <p:cNvSpPr txBox="1"/>
            <p:nvPr/>
          </p:nvSpPr>
          <p:spPr>
            <a:xfrm>
              <a:off x="8829836" y="3741196"/>
              <a:ext cx="19130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/campaign/edit/:id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4C6FE9-B917-4C83-BEA2-83A6AA9849D0}"/>
                </a:ext>
              </a:extLst>
            </p:cNvPr>
            <p:cNvSpPr txBox="1"/>
            <p:nvPr/>
          </p:nvSpPr>
          <p:spPr>
            <a:xfrm>
              <a:off x="6110244" y="3392078"/>
              <a:ext cx="17093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/campaign/write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5883CC8-0EF3-4B71-9B57-EAD4E50449E6}"/>
                </a:ext>
              </a:extLst>
            </p:cNvPr>
            <p:cNvCxnSpPr>
              <a:stCxn id="10" idx="3"/>
              <a:endCxn id="16" idx="1"/>
            </p:cNvCxnSpPr>
            <p:nvPr/>
          </p:nvCxnSpPr>
          <p:spPr>
            <a:xfrm>
              <a:off x="5383841" y="3561355"/>
              <a:ext cx="7264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D31084D-A330-4F64-9CE7-873EC34CC32D}"/>
                </a:ext>
              </a:extLst>
            </p:cNvPr>
            <p:cNvCxnSpPr>
              <a:stCxn id="11" idx="3"/>
              <a:endCxn id="15" idx="1"/>
            </p:cNvCxnSpPr>
            <p:nvPr/>
          </p:nvCxnSpPr>
          <p:spPr>
            <a:xfrm>
              <a:off x="8181965" y="3910473"/>
              <a:ext cx="647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F66F7A8D-095F-4A32-A29F-980F54C68D2B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8181965" y="3910473"/>
              <a:ext cx="647871" cy="33973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7CADFF96-2C94-4080-92A7-09C15B6CFB2E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5383841" y="3561355"/>
              <a:ext cx="726403" cy="34911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제목 3">
              <a:extLst>
                <a:ext uri="{FF2B5EF4-FFF2-40B4-BE49-F238E27FC236}">
                  <a16:creationId xmlns:a16="http://schemas.microsoft.com/office/drawing/2014/main" id="{4623F2E3-3140-491F-8ECB-72E28F541FAF}"/>
                </a:ext>
              </a:extLst>
            </p:cNvPr>
            <p:cNvSpPr txBox="1">
              <a:spLocks/>
            </p:cNvSpPr>
            <p:nvPr/>
          </p:nvSpPr>
          <p:spPr>
            <a:xfrm>
              <a:off x="956077" y="3105841"/>
              <a:ext cx="1068266" cy="4261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0000" lnSpcReduction="1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>
                  <a:latin typeface="맑은고딕"/>
                </a:rPr>
                <a:t>User</a:t>
              </a:r>
              <a:endParaRPr lang="ko-KR" altLang="en-US" dirty="0">
                <a:latin typeface="맑은고딕"/>
              </a:endParaRPr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93FF7BC4-9688-4DDD-A11C-6ABC2388D688}"/>
                </a:ext>
              </a:extLst>
            </p:cNvPr>
            <p:cNvCxnSpPr>
              <a:stCxn id="31" idx="3"/>
              <a:endCxn id="5" idx="1"/>
            </p:cNvCxnSpPr>
            <p:nvPr/>
          </p:nvCxnSpPr>
          <p:spPr>
            <a:xfrm flipV="1">
              <a:off x="2024343" y="1798477"/>
              <a:ext cx="2185459" cy="152045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CA935610-13BF-41B9-A054-3149B832C10A}"/>
                </a:ext>
              </a:extLst>
            </p:cNvPr>
            <p:cNvCxnSpPr>
              <a:stCxn id="31" idx="3"/>
              <a:endCxn id="7" idx="1"/>
            </p:cNvCxnSpPr>
            <p:nvPr/>
          </p:nvCxnSpPr>
          <p:spPr>
            <a:xfrm flipV="1">
              <a:off x="2024343" y="2214581"/>
              <a:ext cx="2185459" cy="110435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39D719D6-758A-4451-98CA-071B81041D69}"/>
                </a:ext>
              </a:extLst>
            </p:cNvPr>
            <p:cNvCxnSpPr>
              <a:stCxn id="31" idx="3"/>
              <a:endCxn id="8" idx="1"/>
            </p:cNvCxnSpPr>
            <p:nvPr/>
          </p:nvCxnSpPr>
          <p:spPr>
            <a:xfrm flipV="1">
              <a:off x="2024343" y="2482186"/>
              <a:ext cx="2185459" cy="83674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74D0E8DE-1EFC-4E2F-9F48-01B0F4D1C8C1}"/>
                </a:ext>
              </a:extLst>
            </p:cNvPr>
            <p:cNvCxnSpPr>
              <a:stCxn id="31" idx="3"/>
              <a:endCxn id="9" idx="1"/>
            </p:cNvCxnSpPr>
            <p:nvPr/>
          </p:nvCxnSpPr>
          <p:spPr>
            <a:xfrm flipV="1">
              <a:off x="2024343" y="2749791"/>
              <a:ext cx="2185459" cy="56914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DACDF71B-AF9A-42C9-A984-7ED6882D0A2C}"/>
                </a:ext>
              </a:extLst>
            </p:cNvPr>
            <p:cNvCxnSpPr>
              <a:stCxn id="31" idx="3"/>
              <a:endCxn id="10" idx="1"/>
            </p:cNvCxnSpPr>
            <p:nvPr/>
          </p:nvCxnSpPr>
          <p:spPr>
            <a:xfrm>
              <a:off x="2024343" y="3318933"/>
              <a:ext cx="2185459" cy="2424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4FC27D49-5AE9-480A-9882-DA13029FD690}"/>
                </a:ext>
              </a:extLst>
            </p:cNvPr>
            <p:cNvCxnSpPr>
              <a:stCxn id="31" idx="3"/>
              <a:endCxn id="13" idx="1"/>
            </p:cNvCxnSpPr>
            <p:nvPr/>
          </p:nvCxnSpPr>
          <p:spPr>
            <a:xfrm>
              <a:off x="2024343" y="3318933"/>
              <a:ext cx="2185459" cy="161567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98DCC09A-2B9D-471C-A907-2E8B3B3B0535}"/>
                </a:ext>
              </a:extLst>
            </p:cNvPr>
            <p:cNvCxnSpPr>
              <a:stCxn id="31" idx="3"/>
              <a:endCxn id="14" idx="1"/>
            </p:cNvCxnSpPr>
            <p:nvPr/>
          </p:nvCxnSpPr>
          <p:spPr>
            <a:xfrm>
              <a:off x="2024343" y="3318933"/>
              <a:ext cx="2185459" cy="237554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835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AE9C74-9157-4721-ACFE-E1519DD409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6" y="914401"/>
            <a:ext cx="9997928" cy="502919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B81C2B2-0169-4F6A-B59A-B9CC96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상세</a:t>
            </a:r>
          </a:p>
        </p:txBody>
      </p:sp>
    </p:spTree>
    <p:extLst>
      <p:ext uri="{BB962C8B-B14F-4D97-AF65-F5344CB8AC3E}">
        <p14:creationId xmlns:p14="http://schemas.microsoft.com/office/powerpoint/2010/main" val="20504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테마1">
  <a:themeElements>
    <a:clrScheme name="自定义 25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C3A2"/>
      </a:accent1>
      <a:accent2>
        <a:srgbClr val="7EC3A2"/>
      </a:accent2>
      <a:accent3>
        <a:srgbClr val="7EC3A2"/>
      </a:accent3>
      <a:accent4>
        <a:srgbClr val="7EC3A2"/>
      </a:accent4>
      <a:accent5>
        <a:srgbClr val="7EC3A2"/>
      </a:accent5>
      <a:accent6>
        <a:srgbClr val="7EC3A2"/>
      </a:accent6>
      <a:hlink>
        <a:srgbClr val="7EC3A2"/>
      </a:hlink>
      <a:folHlink>
        <a:srgbClr val="7EC3A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340C08C0-235B-4502-9D4A-3CCCD363F8B4}" vid="{F602E62B-B88E-4279-A6F8-0C4C65AEE42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673</TotalTime>
  <Words>393</Words>
  <Application>Microsoft Macintosh PowerPoint</Application>
  <PresentationFormat>와이드스크린</PresentationFormat>
  <Paragraphs>131</Paragraphs>
  <Slides>18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NanumGothic</vt:lpstr>
      <vt:lpstr>맑은 고딕</vt:lpstr>
      <vt:lpstr>맑은고딕</vt:lpstr>
      <vt:lpstr>等线</vt:lpstr>
      <vt:lpstr>等线 Light</vt:lpstr>
      <vt:lpstr>Elsie</vt:lpstr>
      <vt:lpstr>Söhne</vt:lpstr>
      <vt:lpstr>Arial</vt:lpstr>
      <vt:lpstr>Arial Rounded MT Bold</vt:lpstr>
      <vt:lpstr>테마1</vt:lpstr>
      <vt:lpstr>BBANG끗 캠페인 Project</vt:lpstr>
      <vt:lpstr>PowerPoint 프레젠테이션</vt:lpstr>
      <vt:lpstr>1. 프로젝트 개요</vt:lpstr>
      <vt:lpstr>2. 팀원 소개</vt:lpstr>
      <vt:lpstr>3. 기술 스택</vt:lpstr>
      <vt:lpstr>4. 기획 및 설계 상세</vt:lpstr>
      <vt:lpstr>Wire Frame</vt:lpstr>
      <vt:lpstr>URL MAPPING</vt:lpstr>
      <vt:lpstr>ERD 상세</vt:lpstr>
      <vt:lpstr>5. 기능 설명</vt:lpstr>
      <vt:lpstr>기능 소개 - 메인</vt:lpstr>
      <vt:lpstr>기능 소개 – 캠페인 글 목록</vt:lpstr>
      <vt:lpstr>기능 소개 – 캠페인 글쓰기</vt:lpstr>
      <vt:lpstr>기능 소개 – 캠페인 글쓰기</vt:lpstr>
      <vt:lpstr>기능 소개 – 캠페인 수정</vt:lpstr>
      <vt:lpstr>기능 소개 – 캠페인 상세</vt:lpstr>
      <vt:lpstr>기능 소개 – 캠페인 상세 &amp; 신청서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45</cp:revision>
  <dcterms:created xsi:type="dcterms:W3CDTF">2024-02-20T01:33:22Z</dcterms:created>
  <dcterms:modified xsi:type="dcterms:W3CDTF">2024-03-18T06:11:39Z</dcterms:modified>
</cp:coreProperties>
</file>